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23"/>
  </p:notesMasterIdLst>
  <p:sldIdLst>
    <p:sldId id="256" r:id="rId3"/>
    <p:sldId id="261" r:id="rId4"/>
    <p:sldId id="294" r:id="rId5"/>
    <p:sldId id="258" r:id="rId6"/>
    <p:sldId id="293" r:id="rId7"/>
    <p:sldId id="257" r:id="rId8"/>
    <p:sldId id="295" r:id="rId9"/>
    <p:sldId id="259" r:id="rId10"/>
    <p:sldId id="260" r:id="rId11"/>
    <p:sldId id="263" r:id="rId12"/>
    <p:sldId id="296" r:id="rId13"/>
    <p:sldId id="298" r:id="rId14"/>
    <p:sldId id="297" r:id="rId15"/>
    <p:sldId id="304" r:id="rId16"/>
    <p:sldId id="299" r:id="rId17"/>
    <p:sldId id="301" r:id="rId18"/>
    <p:sldId id="300" r:id="rId19"/>
    <p:sldId id="302" r:id="rId20"/>
    <p:sldId id="303" r:id="rId21"/>
    <p:sldId id="285" r:id="rId22"/>
  </p:sldIdLst>
  <p:sldSz cx="9144000" cy="5143500" type="screen16x9"/>
  <p:notesSz cx="6858000" cy="9144000"/>
  <p:embeddedFontLst>
    <p:embeddedFont>
      <p:font typeface="Gwendolyn" panose="020B0604020202020204" charset="0"/>
      <p:regular r:id="rId24"/>
      <p:bold r:id="rId25"/>
    </p:embeddedFont>
    <p:embeddedFont>
      <p:font typeface="宋体" panose="02010600030101010101" pitchFamily="2" charset="-122"/>
      <p:regular r:id="rId26"/>
    </p:embeddedFont>
    <p:embeddedFont>
      <p:font typeface="Bebas Neue" panose="020B0604020202020204" charset="0"/>
      <p:regular r:id="rId27"/>
    </p:embeddedFont>
    <p:embeddedFont>
      <p:font typeface="Pattaya" panose="020B0604020202020204" charset="-34"/>
      <p:regular r:id="rId28"/>
    </p:embeddedFont>
    <p:embeddedFont>
      <p:font typeface="Ultra" panose="020B0604020202020204" charset="0"/>
      <p:regular r:id="rId29"/>
    </p:embeddedFont>
    <p:embeddedFont>
      <p:font typeface="黑体" panose="02010609060101010101" pitchFamily="49" charset="-122"/>
      <p:regular r:id="rId30"/>
    </p:embeddedFont>
    <p:embeddedFont>
      <p:font typeface="Roboto Condensed Light" panose="020B0604020202020204" charset="0"/>
      <p:regular r:id="rId31"/>
      <p:italic r:id="rId32"/>
    </p:embeddedFont>
    <p:embeddedFont>
      <p:font typeface="Nunito Light" panose="020B0604020202020204" charset="0"/>
      <p:regular r:id="rId33"/>
      <p:italic r:id="rId34"/>
    </p:embeddedFont>
    <p:embeddedFont>
      <p:font typeface="Calibri" panose="020F0502020204030204" pitchFamily="34" charset="0"/>
      <p:regular r:id="rId35"/>
      <p:bold r:id="rId36"/>
      <p:italic r:id="rId37"/>
      <p:boldItalic r:id="rId38"/>
    </p:embeddedFont>
    <p:embeddedFont>
      <p:font typeface="Rubik" panose="020B0604020202020204" charset="-79"/>
      <p:regular r:id="rId39"/>
      <p:bold r:id="rId40"/>
      <p:italic r:id="rId41"/>
      <p:boldItalic r:id="rId42"/>
    </p:embeddedFont>
    <p:embeddedFont>
      <p:font typeface="Calibri Light" panose="020F0302020204030204" pitchFamily="34" charset="0"/>
      <p:regular r:id="rId43"/>
      <p:italic r:id="rId44"/>
    </p:embeddedFont>
  </p:embeddedFontLst>
  <p:custDataLst>
    <p:tags r:id="rId4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0066"/>
    <a:srgbClr val="B4DE86"/>
    <a:srgbClr val="A2C946"/>
    <a:srgbClr val="B9D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1D9E03-9D4F-4811-B735-7835E63BAF4D}">
  <a:tblStyle styleId="{561D9E03-9D4F-4811-B735-7835E63BAF4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BDCA0B0-D354-4312-9042-AF9A6EA4B54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81786" autoAdjust="0"/>
  </p:normalViewPr>
  <p:slideViewPr>
    <p:cSldViewPr snapToGrid="0">
      <p:cViewPr varScale="1">
        <p:scale>
          <a:sx n="80" d="100"/>
          <a:sy n="80" d="100"/>
        </p:scale>
        <p:origin x="1074" y="78"/>
      </p:cViewPr>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762214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6" name="Google Shape;260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9167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vi-VN" dirty="0"/>
              <a:t>6 chặng</a:t>
            </a:r>
            <a:r>
              <a:rPr lang="vi-VN" baseline="0" dirty="0"/>
              <a:t> tương tứng với 6 câu hỏi. Thầy cô bấm cho nhân vật di chuyển, nhân vật di chuyển đến địa điểm nào thì thầy cô bấm vào “tên địa điểm ấy” để sang slide câu hỏi ạ!</a:t>
            </a:r>
            <a:endParaRPr lang="en-US" dirty="0"/>
          </a:p>
        </p:txBody>
      </p:sp>
    </p:spTree>
    <p:extLst>
      <p:ext uri="{BB962C8B-B14F-4D97-AF65-F5344CB8AC3E}">
        <p14:creationId xmlns:p14="http://schemas.microsoft.com/office/powerpoint/2010/main" val="1951463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1"/>
        <p:cNvGrpSpPr/>
        <p:nvPr/>
      </p:nvGrpSpPr>
      <p:grpSpPr>
        <a:xfrm>
          <a:off x="0" y="0"/>
          <a:ext cx="0" cy="0"/>
          <a:chOff x="0" y="0"/>
          <a:chExt cx="0" cy="0"/>
        </a:xfrm>
      </p:grpSpPr>
      <p:sp>
        <p:nvSpPr>
          <p:cNvPr id="2762" name="Google Shape;2762;g1032b93a58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3" name="Google Shape;2763;g1032b93a58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8701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4"/>
        <p:cNvGrpSpPr/>
        <p:nvPr/>
      </p:nvGrpSpPr>
      <p:grpSpPr>
        <a:xfrm>
          <a:off x="0" y="0"/>
          <a:ext cx="0" cy="0"/>
          <a:chOff x="0" y="0"/>
          <a:chExt cx="0" cy="0"/>
        </a:xfrm>
      </p:grpSpPr>
      <p:sp>
        <p:nvSpPr>
          <p:cNvPr id="2695" name="Google Shape;2695;ge9cbdaa8c9_0_1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6" name="Google Shape;2696;ge9cbdaa8c9_0_1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870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3202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5947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3352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2396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0013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8"/>
        <p:cNvGrpSpPr/>
        <p:nvPr/>
      </p:nvGrpSpPr>
      <p:grpSpPr>
        <a:xfrm>
          <a:off x="0" y="0"/>
          <a:ext cx="0" cy="0"/>
          <a:chOff x="0" y="0"/>
          <a:chExt cx="0" cy="0"/>
        </a:xfrm>
      </p:grpSpPr>
      <p:sp>
        <p:nvSpPr>
          <p:cNvPr id="4409" name="Google Shape;4409;g1032b93a584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0" name="Google Shape;4410;g1032b93a584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6988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1"/>
        <p:cNvGrpSpPr/>
        <p:nvPr/>
      </p:nvGrpSpPr>
      <p:grpSpPr>
        <a:xfrm>
          <a:off x="0" y="0"/>
          <a:ext cx="0" cy="0"/>
          <a:chOff x="0" y="0"/>
          <a:chExt cx="0" cy="0"/>
        </a:xfrm>
      </p:grpSpPr>
      <p:sp>
        <p:nvSpPr>
          <p:cNvPr id="2762" name="Google Shape;2762;g1032b93a58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3" name="Google Shape;2763;g1032b93a58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1480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7"/>
        <p:cNvGrpSpPr/>
        <p:nvPr/>
      </p:nvGrpSpPr>
      <p:grpSpPr>
        <a:xfrm>
          <a:off x="0" y="0"/>
          <a:ext cx="0" cy="0"/>
          <a:chOff x="0" y="0"/>
          <a:chExt cx="0" cy="0"/>
        </a:xfrm>
      </p:grpSpPr>
      <p:sp>
        <p:nvSpPr>
          <p:cNvPr id="2718" name="Google Shape;271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9" name="Google Shape;271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91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5398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0"/>
        <p:cNvGrpSpPr/>
        <p:nvPr/>
      </p:nvGrpSpPr>
      <p:grpSpPr>
        <a:xfrm>
          <a:off x="0" y="0"/>
          <a:ext cx="0" cy="0"/>
          <a:chOff x="0" y="0"/>
          <a:chExt cx="0" cy="0"/>
        </a:xfrm>
      </p:grpSpPr>
      <p:sp>
        <p:nvSpPr>
          <p:cNvPr id="2711" name="Google Shape;27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2" name="Google Shape;27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0994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2"/>
        <p:cNvGrpSpPr/>
        <p:nvPr/>
      </p:nvGrpSpPr>
      <p:grpSpPr>
        <a:xfrm>
          <a:off x="0" y="0"/>
          <a:ext cx="0" cy="0"/>
          <a:chOff x="0" y="0"/>
          <a:chExt cx="0" cy="0"/>
        </a:xfrm>
      </p:grpSpPr>
      <p:sp>
        <p:nvSpPr>
          <p:cNvPr id="2743" name="Google Shape;2743;g1032b93a58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4" name="Google Shape;2744;g1032b93a58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1406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9739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1"/>
        <p:cNvGrpSpPr/>
        <p:nvPr/>
      </p:nvGrpSpPr>
      <p:grpSpPr>
        <a:xfrm>
          <a:off x="0" y="0"/>
          <a:ext cx="0" cy="0"/>
          <a:chOff x="0" y="0"/>
          <a:chExt cx="0" cy="0"/>
        </a:xfrm>
      </p:grpSpPr>
      <p:sp>
        <p:nvSpPr>
          <p:cNvPr id="2922" name="Google Shape;2922;g1032b93a58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3" name="Google Shape;2923;g1032b93a58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0971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8182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0" name="Google Shape;10;p2"/>
          <p:cNvSpPr txBox="1">
            <a:spLocks noGrp="1"/>
          </p:cNvSpPr>
          <p:nvPr>
            <p:ph type="ctrTitle"/>
          </p:nvPr>
        </p:nvSpPr>
        <p:spPr>
          <a:xfrm>
            <a:off x="711150" y="1482746"/>
            <a:ext cx="6350100" cy="1610100"/>
          </a:xfrm>
          <a:prstGeom prst="rect">
            <a:avLst/>
          </a:prstGeom>
        </p:spPr>
        <p:txBody>
          <a:bodyPr spcFirstLastPara="1" wrap="square" lIns="91425" tIns="91425" rIns="91425" bIns="91425" anchor="b" anchorCtr="0">
            <a:noAutofit/>
          </a:bodyPr>
          <a:lstStyle>
            <a:lvl1pPr lvl="0" algn="l">
              <a:lnSpc>
                <a:spcPct val="80000"/>
              </a:lnSpc>
              <a:spcBef>
                <a:spcPts val="0"/>
              </a:spcBef>
              <a:spcAft>
                <a:spcPts val="0"/>
              </a:spcAft>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820800" y="2020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054000" y="7510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81911" y="457299"/>
            <a:ext cx="62349" cy="220270"/>
          </a:xfrm>
          <a:custGeom>
            <a:avLst/>
            <a:gdLst/>
            <a:ahLst/>
            <a:cxnLst/>
            <a:rect l="l" t="t" r="r" b="b"/>
            <a:pathLst>
              <a:path w="3821" h="13499" extrusionOk="0">
                <a:moveTo>
                  <a:pt x="1706" y="1"/>
                </a:moveTo>
                <a:lnTo>
                  <a:pt x="1187" y="20"/>
                </a:lnTo>
                <a:lnTo>
                  <a:pt x="779" y="75"/>
                </a:lnTo>
                <a:lnTo>
                  <a:pt x="557" y="112"/>
                </a:lnTo>
                <a:lnTo>
                  <a:pt x="353" y="168"/>
                </a:lnTo>
                <a:lnTo>
                  <a:pt x="297" y="205"/>
                </a:lnTo>
                <a:lnTo>
                  <a:pt x="260" y="279"/>
                </a:lnTo>
                <a:lnTo>
                  <a:pt x="223" y="390"/>
                </a:lnTo>
                <a:lnTo>
                  <a:pt x="186" y="539"/>
                </a:lnTo>
                <a:lnTo>
                  <a:pt x="112" y="928"/>
                </a:lnTo>
                <a:lnTo>
                  <a:pt x="75" y="1447"/>
                </a:lnTo>
                <a:lnTo>
                  <a:pt x="38" y="2059"/>
                </a:lnTo>
                <a:lnTo>
                  <a:pt x="19" y="2764"/>
                </a:lnTo>
                <a:lnTo>
                  <a:pt x="1" y="4358"/>
                </a:lnTo>
                <a:lnTo>
                  <a:pt x="1" y="6101"/>
                </a:lnTo>
                <a:lnTo>
                  <a:pt x="38" y="7862"/>
                </a:lnTo>
                <a:lnTo>
                  <a:pt x="112" y="10847"/>
                </a:lnTo>
                <a:lnTo>
                  <a:pt x="130" y="11163"/>
                </a:lnTo>
                <a:lnTo>
                  <a:pt x="186" y="12275"/>
                </a:lnTo>
                <a:lnTo>
                  <a:pt x="3820" y="13499"/>
                </a:lnTo>
                <a:lnTo>
                  <a:pt x="3616" y="12127"/>
                </a:lnTo>
                <a:lnTo>
                  <a:pt x="19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rot="9836571">
            <a:off x="6946048" y="-143539"/>
            <a:ext cx="3261636" cy="1631393"/>
            <a:chOff x="-449225" y="436955"/>
            <a:chExt cx="3261590" cy="1631370"/>
          </a:xfrm>
        </p:grpSpPr>
        <p:sp>
          <p:nvSpPr>
            <p:cNvPr id="17" name="Google Shape;17;p2"/>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2464214" y="951103"/>
              <a:ext cx="314426" cy="304947"/>
              <a:chOff x="5013725" y="2633775"/>
              <a:chExt cx="422900" cy="410150"/>
            </a:xfrm>
          </p:grpSpPr>
          <p:sp>
            <p:nvSpPr>
              <p:cNvPr id="19" name="Google Shape;19;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2497939" y="1763378"/>
              <a:ext cx="314426" cy="304947"/>
              <a:chOff x="5013725" y="2633775"/>
              <a:chExt cx="422900" cy="410150"/>
            </a:xfrm>
          </p:grpSpPr>
          <p:sp>
            <p:nvSpPr>
              <p:cNvPr id="22" name="Google Shape;22;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1357005" y="1640480"/>
              <a:ext cx="174066" cy="168818"/>
              <a:chOff x="5013725" y="2633775"/>
              <a:chExt cx="422900" cy="410150"/>
            </a:xfrm>
          </p:grpSpPr>
          <p:sp>
            <p:nvSpPr>
              <p:cNvPr id="26" name="Google Shape;26;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757138" y="17875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50" y="4276932"/>
            <a:ext cx="9144100" cy="860150"/>
            <a:chOff x="0" y="4327950"/>
            <a:chExt cx="9144100" cy="860150"/>
          </a:xfrm>
        </p:grpSpPr>
        <p:grpSp>
          <p:nvGrpSpPr>
            <p:cNvPr id="31" name="Google Shape;31;p2"/>
            <p:cNvGrpSpPr/>
            <p:nvPr/>
          </p:nvGrpSpPr>
          <p:grpSpPr>
            <a:xfrm>
              <a:off x="0" y="4327950"/>
              <a:ext cx="4552475" cy="860150"/>
              <a:chOff x="1262800" y="4616725"/>
              <a:chExt cx="4552475" cy="860150"/>
            </a:xfrm>
          </p:grpSpPr>
          <p:sp>
            <p:nvSpPr>
              <p:cNvPr id="32" name="Google Shape;32;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4591625" y="4327950"/>
              <a:ext cx="4552475" cy="860150"/>
              <a:chOff x="1262800" y="4616725"/>
              <a:chExt cx="4552475" cy="860150"/>
            </a:xfrm>
          </p:grpSpPr>
          <p:sp>
            <p:nvSpPr>
              <p:cNvPr id="54" name="Google Shape;54;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 name="Google Shape;75;p2"/>
          <p:cNvSpPr txBox="1">
            <a:spLocks noGrp="1"/>
          </p:cNvSpPr>
          <p:nvPr>
            <p:ph type="subTitle" idx="1"/>
          </p:nvPr>
        </p:nvSpPr>
        <p:spPr>
          <a:xfrm>
            <a:off x="875618" y="3184738"/>
            <a:ext cx="4528800" cy="365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76" name="Google Shape;76;p2"/>
          <p:cNvGrpSpPr/>
          <p:nvPr/>
        </p:nvGrpSpPr>
        <p:grpSpPr>
          <a:xfrm flipH="1">
            <a:off x="-104560" y="3744300"/>
            <a:ext cx="1571958" cy="1610184"/>
            <a:chOff x="-3128300" y="3184750"/>
            <a:chExt cx="1745650" cy="1788100"/>
          </a:xfrm>
        </p:grpSpPr>
        <p:sp>
          <p:nvSpPr>
            <p:cNvPr id="77" name="Google Shape;77;p2"/>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8"/>
        <p:cNvGrpSpPr/>
        <p:nvPr/>
      </p:nvGrpSpPr>
      <p:grpSpPr>
        <a:xfrm>
          <a:off x="0" y="0"/>
          <a:ext cx="0" cy="0"/>
          <a:chOff x="0" y="0"/>
          <a:chExt cx="0" cy="0"/>
        </a:xfrm>
      </p:grpSpPr>
      <p:pic>
        <p:nvPicPr>
          <p:cNvPr id="409" name="Google Shape;409;p6"/>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410" name="Google Shape;410;p6"/>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11" name="Google Shape;411;p6"/>
          <p:cNvGrpSpPr/>
          <p:nvPr/>
        </p:nvGrpSpPr>
        <p:grpSpPr>
          <a:xfrm flipH="1">
            <a:off x="-104560" y="3744300"/>
            <a:ext cx="1571958" cy="1610184"/>
            <a:chOff x="-3128300" y="3184750"/>
            <a:chExt cx="1745650" cy="1788100"/>
          </a:xfrm>
        </p:grpSpPr>
        <p:sp>
          <p:nvSpPr>
            <p:cNvPr id="412" name="Google Shape;412;p6"/>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6"/>
          <p:cNvGrpSpPr/>
          <p:nvPr/>
        </p:nvGrpSpPr>
        <p:grpSpPr>
          <a:xfrm>
            <a:off x="222796" y="-2527"/>
            <a:ext cx="657640" cy="1217404"/>
            <a:chOff x="144023" y="-1757"/>
            <a:chExt cx="959497" cy="1776195"/>
          </a:xfrm>
        </p:grpSpPr>
        <p:cxnSp>
          <p:nvCxnSpPr>
            <p:cNvPr id="415" name="Google Shape;415;p6"/>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416" name="Google Shape;416;p6"/>
            <p:cNvGrpSpPr/>
            <p:nvPr/>
          </p:nvGrpSpPr>
          <p:grpSpPr>
            <a:xfrm>
              <a:off x="144023" y="386441"/>
              <a:ext cx="959497" cy="1387997"/>
              <a:chOff x="5304550" y="274025"/>
              <a:chExt cx="1135500" cy="1642600"/>
            </a:xfrm>
          </p:grpSpPr>
          <p:sp>
            <p:nvSpPr>
              <p:cNvPr id="417" name="Google Shape;417;p6"/>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0" name="Google Shape;440;p6"/>
          <p:cNvGrpSpPr/>
          <p:nvPr/>
        </p:nvGrpSpPr>
        <p:grpSpPr>
          <a:xfrm>
            <a:off x="8773445" y="3165676"/>
            <a:ext cx="216102" cy="209587"/>
            <a:chOff x="375445" y="3222151"/>
            <a:chExt cx="216102" cy="209587"/>
          </a:xfrm>
        </p:grpSpPr>
        <p:sp>
          <p:nvSpPr>
            <p:cNvPr id="441" name="Google Shape;441;p6"/>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6"/>
          <p:cNvGrpSpPr/>
          <p:nvPr/>
        </p:nvGrpSpPr>
        <p:grpSpPr>
          <a:xfrm>
            <a:off x="8424012" y="4004108"/>
            <a:ext cx="156307" cy="151594"/>
            <a:chOff x="375445" y="3222151"/>
            <a:chExt cx="216102" cy="209587"/>
          </a:xfrm>
        </p:grpSpPr>
        <p:sp>
          <p:nvSpPr>
            <p:cNvPr id="444" name="Google Shape;444;p6"/>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6"/>
          <p:cNvGrpSpPr/>
          <p:nvPr/>
        </p:nvGrpSpPr>
        <p:grpSpPr>
          <a:xfrm>
            <a:off x="8727556" y="3677958"/>
            <a:ext cx="156328" cy="151594"/>
            <a:chOff x="375445" y="3222151"/>
            <a:chExt cx="216102" cy="209587"/>
          </a:xfrm>
        </p:grpSpPr>
        <p:sp>
          <p:nvSpPr>
            <p:cNvPr id="447" name="Google Shape;447;p6"/>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6"/>
          <p:cNvSpPr/>
          <p:nvPr/>
        </p:nvSpPr>
        <p:spPr>
          <a:xfrm>
            <a:off x="8119775" y="6653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 name="Google Shape;450;p6"/>
          <p:cNvGrpSpPr/>
          <p:nvPr/>
        </p:nvGrpSpPr>
        <p:grpSpPr>
          <a:xfrm rot="10450454" flipH="1">
            <a:off x="-2549130" y="2231841"/>
            <a:ext cx="3261474" cy="1631312"/>
            <a:chOff x="-449225" y="436955"/>
            <a:chExt cx="3261590" cy="1631370"/>
          </a:xfrm>
        </p:grpSpPr>
        <p:sp>
          <p:nvSpPr>
            <p:cNvPr id="451" name="Google Shape;451;p6"/>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6"/>
            <p:cNvGrpSpPr/>
            <p:nvPr/>
          </p:nvGrpSpPr>
          <p:grpSpPr>
            <a:xfrm>
              <a:off x="2464214" y="951103"/>
              <a:ext cx="314426" cy="304947"/>
              <a:chOff x="5013725" y="2633775"/>
              <a:chExt cx="422900" cy="410150"/>
            </a:xfrm>
          </p:grpSpPr>
          <p:sp>
            <p:nvSpPr>
              <p:cNvPr id="453" name="Google Shape;453;p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 name="Google Shape;455;p6"/>
            <p:cNvGrpSpPr/>
            <p:nvPr/>
          </p:nvGrpSpPr>
          <p:grpSpPr>
            <a:xfrm>
              <a:off x="2497939" y="1763378"/>
              <a:ext cx="314426" cy="304947"/>
              <a:chOff x="5013725" y="2633775"/>
              <a:chExt cx="422900" cy="410150"/>
            </a:xfrm>
          </p:grpSpPr>
          <p:sp>
            <p:nvSpPr>
              <p:cNvPr id="456" name="Google Shape;456;p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8" name="Google Shape;458;p6"/>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9" name="Google Shape;459;p6"/>
            <p:cNvGrpSpPr/>
            <p:nvPr/>
          </p:nvGrpSpPr>
          <p:grpSpPr>
            <a:xfrm>
              <a:off x="1357005" y="1640480"/>
              <a:ext cx="174066" cy="168818"/>
              <a:chOff x="5013725" y="2633775"/>
              <a:chExt cx="422900" cy="410150"/>
            </a:xfrm>
          </p:grpSpPr>
          <p:sp>
            <p:nvSpPr>
              <p:cNvPr id="460" name="Google Shape;460;p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6"/>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6"/>
          <p:cNvSpPr/>
          <p:nvPr/>
        </p:nvSpPr>
        <p:spPr>
          <a:xfrm>
            <a:off x="2513038" y="95475"/>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8704300"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8547950" y="168010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255625" y="15829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7"/>
        <p:cNvGrpSpPr/>
        <p:nvPr/>
      </p:nvGrpSpPr>
      <p:grpSpPr>
        <a:xfrm>
          <a:off x="0" y="0"/>
          <a:ext cx="0" cy="0"/>
          <a:chOff x="0" y="0"/>
          <a:chExt cx="0" cy="0"/>
        </a:xfrm>
      </p:grpSpPr>
      <p:pic>
        <p:nvPicPr>
          <p:cNvPr id="468" name="Google Shape;468;p7"/>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469" name="Google Shape;469;p7"/>
          <p:cNvSpPr txBox="1">
            <a:spLocks noGrp="1"/>
          </p:cNvSpPr>
          <p:nvPr>
            <p:ph type="body" idx="1"/>
          </p:nvPr>
        </p:nvSpPr>
        <p:spPr>
          <a:xfrm>
            <a:off x="720000" y="1574275"/>
            <a:ext cx="5077500" cy="25206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470" name="Google Shape;470;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71" name="Google Shape;471;p7"/>
          <p:cNvGrpSpPr/>
          <p:nvPr/>
        </p:nvGrpSpPr>
        <p:grpSpPr>
          <a:xfrm>
            <a:off x="-50" y="4276932"/>
            <a:ext cx="4552475" cy="860150"/>
            <a:chOff x="1262800" y="4616725"/>
            <a:chExt cx="4552475" cy="860150"/>
          </a:xfrm>
        </p:grpSpPr>
        <p:sp>
          <p:nvSpPr>
            <p:cNvPr id="472" name="Google Shape;472;p7"/>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7"/>
          <p:cNvGrpSpPr/>
          <p:nvPr/>
        </p:nvGrpSpPr>
        <p:grpSpPr>
          <a:xfrm>
            <a:off x="7386650" y="3630633"/>
            <a:ext cx="1759549" cy="1514815"/>
            <a:chOff x="-5379400" y="3590150"/>
            <a:chExt cx="1532575" cy="1319525"/>
          </a:xfrm>
        </p:grpSpPr>
        <p:sp>
          <p:nvSpPr>
            <p:cNvPr id="494" name="Google Shape;494;p7"/>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7"/>
          <p:cNvGrpSpPr/>
          <p:nvPr/>
        </p:nvGrpSpPr>
        <p:grpSpPr>
          <a:xfrm>
            <a:off x="448920" y="813001"/>
            <a:ext cx="216102" cy="209587"/>
            <a:chOff x="375445" y="3222151"/>
            <a:chExt cx="216102" cy="209587"/>
          </a:xfrm>
        </p:grpSpPr>
        <p:sp>
          <p:nvSpPr>
            <p:cNvPr id="497" name="Google Shape;497;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7"/>
          <p:cNvGrpSpPr/>
          <p:nvPr/>
        </p:nvGrpSpPr>
        <p:grpSpPr>
          <a:xfrm>
            <a:off x="99487" y="1651433"/>
            <a:ext cx="156307" cy="151594"/>
            <a:chOff x="375445" y="3222151"/>
            <a:chExt cx="216102" cy="209587"/>
          </a:xfrm>
        </p:grpSpPr>
        <p:sp>
          <p:nvSpPr>
            <p:cNvPr id="500" name="Google Shape;500;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7"/>
          <p:cNvGrpSpPr/>
          <p:nvPr/>
        </p:nvGrpSpPr>
        <p:grpSpPr>
          <a:xfrm>
            <a:off x="403031" y="1325283"/>
            <a:ext cx="156328" cy="151594"/>
            <a:chOff x="375445" y="3222151"/>
            <a:chExt cx="216102" cy="209587"/>
          </a:xfrm>
        </p:grpSpPr>
        <p:sp>
          <p:nvSpPr>
            <p:cNvPr id="503" name="Google Shape;503;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7"/>
          <p:cNvGrpSpPr/>
          <p:nvPr/>
        </p:nvGrpSpPr>
        <p:grpSpPr>
          <a:xfrm>
            <a:off x="8423989" y="-533405"/>
            <a:ext cx="591491" cy="2037135"/>
            <a:chOff x="1395700" y="238125"/>
            <a:chExt cx="1034075" cy="3561425"/>
          </a:xfrm>
        </p:grpSpPr>
        <p:sp>
          <p:nvSpPr>
            <p:cNvPr id="506" name="Google Shape;506;p7"/>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7"/>
          <p:cNvSpPr/>
          <p:nvPr/>
        </p:nvSpPr>
        <p:spPr>
          <a:xfrm>
            <a:off x="-260950" y="20768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8149625" y="16654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87328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8075638" y="9518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4188" y="1700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467"/>
        <p:cNvGrpSpPr/>
        <p:nvPr/>
      </p:nvGrpSpPr>
      <p:grpSpPr>
        <a:xfrm>
          <a:off x="0" y="0"/>
          <a:ext cx="0" cy="0"/>
          <a:chOff x="0" y="0"/>
          <a:chExt cx="0" cy="0"/>
        </a:xfrm>
      </p:grpSpPr>
      <p:pic>
        <p:nvPicPr>
          <p:cNvPr id="468" name="Google Shape;468;p7"/>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469" name="Google Shape;469;p7"/>
          <p:cNvSpPr txBox="1">
            <a:spLocks noGrp="1"/>
          </p:cNvSpPr>
          <p:nvPr>
            <p:ph type="body" idx="1"/>
          </p:nvPr>
        </p:nvSpPr>
        <p:spPr>
          <a:xfrm>
            <a:off x="720000" y="1574275"/>
            <a:ext cx="5077500" cy="25206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470" name="Google Shape;470;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71" name="Google Shape;471;p7"/>
          <p:cNvGrpSpPr/>
          <p:nvPr/>
        </p:nvGrpSpPr>
        <p:grpSpPr>
          <a:xfrm>
            <a:off x="-50" y="4276932"/>
            <a:ext cx="4552475" cy="860150"/>
            <a:chOff x="1262800" y="4616725"/>
            <a:chExt cx="4552475" cy="860150"/>
          </a:xfrm>
        </p:grpSpPr>
        <p:sp>
          <p:nvSpPr>
            <p:cNvPr id="472" name="Google Shape;472;p7"/>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7"/>
          <p:cNvGrpSpPr/>
          <p:nvPr/>
        </p:nvGrpSpPr>
        <p:grpSpPr>
          <a:xfrm>
            <a:off x="7386650" y="3630633"/>
            <a:ext cx="1759549" cy="1514815"/>
            <a:chOff x="-5379400" y="3590150"/>
            <a:chExt cx="1532575" cy="1319525"/>
          </a:xfrm>
        </p:grpSpPr>
        <p:sp>
          <p:nvSpPr>
            <p:cNvPr id="494" name="Google Shape;494;p7"/>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7"/>
          <p:cNvGrpSpPr/>
          <p:nvPr/>
        </p:nvGrpSpPr>
        <p:grpSpPr>
          <a:xfrm>
            <a:off x="448920" y="813001"/>
            <a:ext cx="216102" cy="209587"/>
            <a:chOff x="375445" y="3222151"/>
            <a:chExt cx="216102" cy="209587"/>
          </a:xfrm>
        </p:grpSpPr>
        <p:sp>
          <p:nvSpPr>
            <p:cNvPr id="497" name="Google Shape;497;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7"/>
          <p:cNvGrpSpPr/>
          <p:nvPr/>
        </p:nvGrpSpPr>
        <p:grpSpPr>
          <a:xfrm>
            <a:off x="99487" y="1651433"/>
            <a:ext cx="156307" cy="151594"/>
            <a:chOff x="375445" y="3222151"/>
            <a:chExt cx="216102" cy="209587"/>
          </a:xfrm>
        </p:grpSpPr>
        <p:sp>
          <p:nvSpPr>
            <p:cNvPr id="500" name="Google Shape;500;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7"/>
          <p:cNvGrpSpPr/>
          <p:nvPr/>
        </p:nvGrpSpPr>
        <p:grpSpPr>
          <a:xfrm>
            <a:off x="403031" y="1325283"/>
            <a:ext cx="156328" cy="151594"/>
            <a:chOff x="375445" y="3222151"/>
            <a:chExt cx="216102" cy="209587"/>
          </a:xfrm>
        </p:grpSpPr>
        <p:sp>
          <p:nvSpPr>
            <p:cNvPr id="503" name="Google Shape;503;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7"/>
          <p:cNvGrpSpPr/>
          <p:nvPr/>
        </p:nvGrpSpPr>
        <p:grpSpPr>
          <a:xfrm>
            <a:off x="8423989" y="-533405"/>
            <a:ext cx="591491" cy="2037135"/>
            <a:chOff x="1395700" y="238125"/>
            <a:chExt cx="1034075" cy="3561425"/>
          </a:xfrm>
        </p:grpSpPr>
        <p:sp>
          <p:nvSpPr>
            <p:cNvPr id="506" name="Google Shape;506;p7"/>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7"/>
          <p:cNvSpPr/>
          <p:nvPr/>
        </p:nvSpPr>
        <p:spPr>
          <a:xfrm>
            <a:off x="-260950" y="20768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8149625" y="16654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87328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8075638" y="9518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4188" y="1700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4153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467"/>
        <p:cNvGrpSpPr/>
        <p:nvPr/>
      </p:nvGrpSpPr>
      <p:grpSpPr>
        <a:xfrm>
          <a:off x="0" y="0"/>
          <a:ext cx="0" cy="0"/>
          <a:chOff x="0" y="0"/>
          <a:chExt cx="0" cy="0"/>
        </a:xfrm>
      </p:grpSpPr>
      <p:pic>
        <p:nvPicPr>
          <p:cNvPr id="468" name="Google Shape;468;p7"/>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469" name="Google Shape;469;p7"/>
          <p:cNvSpPr txBox="1">
            <a:spLocks noGrp="1"/>
          </p:cNvSpPr>
          <p:nvPr>
            <p:ph type="body" idx="1"/>
          </p:nvPr>
        </p:nvSpPr>
        <p:spPr>
          <a:xfrm>
            <a:off x="720000" y="1574275"/>
            <a:ext cx="5077500" cy="25206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470" name="Google Shape;470;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71" name="Google Shape;471;p7"/>
          <p:cNvGrpSpPr/>
          <p:nvPr/>
        </p:nvGrpSpPr>
        <p:grpSpPr>
          <a:xfrm>
            <a:off x="-50" y="4276932"/>
            <a:ext cx="4552475" cy="860150"/>
            <a:chOff x="1262800" y="4616725"/>
            <a:chExt cx="4552475" cy="860150"/>
          </a:xfrm>
        </p:grpSpPr>
        <p:sp>
          <p:nvSpPr>
            <p:cNvPr id="472" name="Google Shape;472;p7"/>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7"/>
          <p:cNvGrpSpPr/>
          <p:nvPr/>
        </p:nvGrpSpPr>
        <p:grpSpPr>
          <a:xfrm>
            <a:off x="7386650" y="3630633"/>
            <a:ext cx="1759549" cy="1514815"/>
            <a:chOff x="-5379400" y="3590150"/>
            <a:chExt cx="1532575" cy="1319525"/>
          </a:xfrm>
        </p:grpSpPr>
        <p:sp>
          <p:nvSpPr>
            <p:cNvPr id="494" name="Google Shape;494;p7"/>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7"/>
          <p:cNvGrpSpPr/>
          <p:nvPr/>
        </p:nvGrpSpPr>
        <p:grpSpPr>
          <a:xfrm>
            <a:off x="448920" y="813001"/>
            <a:ext cx="216102" cy="209587"/>
            <a:chOff x="375445" y="3222151"/>
            <a:chExt cx="216102" cy="209587"/>
          </a:xfrm>
        </p:grpSpPr>
        <p:sp>
          <p:nvSpPr>
            <p:cNvPr id="497" name="Google Shape;497;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7"/>
          <p:cNvGrpSpPr/>
          <p:nvPr/>
        </p:nvGrpSpPr>
        <p:grpSpPr>
          <a:xfrm>
            <a:off x="99487" y="1651433"/>
            <a:ext cx="156307" cy="151594"/>
            <a:chOff x="375445" y="3222151"/>
            <a:chExt cx="216102" cy="209587"/>
          </a:xfrm>
        </p:grpSpPr>
        <p:sp>
          <p:nvSpPr>
            <p:cNvPr id="500" name="Google Shape;500;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7"/>
          <p:cNvGrpSpPr/>
          <p:nvPr/>
        </p:nvGrpSpPr>
        <p:grpSpPr>
          <a:xfrm>
            <a:off x="403031" y="1325283"/>
            <a:ext cx="156328" cy="151594"/>
            <a:chOff x="375445" y="3222151"/>
            <a:chExt cx="216102" cy="209587"/>
          </a:xfrm>
        </p:grpSpPr>
        <p:sp>
          <p:nvSpPr>
            <p:cNvPr id="503" name="Google Shape;503;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7"/>
          <p:cNvGrpSpPr/>
          <p:nvPr/>
        </p:nvGrpSpPr>
        <p:grpSpPr>
          <a:xfrm>
            <a:off x="8423989" y="-533405"/>
            <a:ext cx="591491" cy="2037135"/>
            <a:chOff x="1395700" y="238125"/>
            <a:chExt cx="1034075" cy="3561425"/>
          </a:xfrm>
        </p:grpSpPr>
        <p:sp>
          <p:nvSpPr>
            <p:cNvPr id="506" name="Google Shape;506;p7"/>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7"/>
          <p:cNvSpPr/>
          <p:nvPr/>
        </p:nvSpPr>
        <p:spPr>
          <a:xfrm>
            <a:off x="-260950" y="20768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8149625" y="16654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87328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8075638" y="9518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4188" y="1700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0949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467"/>
        <p:cNvGrpSpPr/>
        <p:nvPr/>
      </p:nvGrpSpPr>
      <p:grpSpPr>
        <a:xfrm>
          <a:off x="0" y="0"/>
          <a:ext cx="0" cy="0"/>
          <a:chOff x="0" y="0"/>
          <a:chExt cx="0" cy="0"/>
        </a:xfrm>
      </p:grpSpPr>
      <p:pic>
        <p:nvPicPr>
          <p:cNvPr id="468" name="Google Shape;468;p7"/>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469" name="Google Shape;469;p7"/>
          <p:cNvSpPr txBox="1">
            <a:spLocks noGrp="1"/>
          </p:cNvSpPr>
          <p:nvPr>
            <p:ph type="body" idx="1"/>
          </p:nvPr>
        </p:nvSpPr>
        <p:spPr>
          <a:xfrm>
            <a:off x="720000" y="1574275"/>
            <a:ext cx="5077500" cy="25206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470" name="Google Shape;470;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71" name="Google Shape;471;p7"/>
          <p:cNvGrpSpPr/>
          <p:nvPr/>
        </p:nvGrpSpPr>
        <p:grpSpPr>
          <a:xfrm>
            <a:off x="-50" y="4276932"/>
            <a:ext cx="4552475" cy="860150"/>
            <a:chOff x="1262800" y="4616725"/>
            <a:chExt cx="4552475" cy="860150"/>
          </a:xfrm>
        </p:grpSpPr>
        <p:sp>
          <p:nvSpPr>
            <p:cNvPr id="472" name="Google Shape;472;p7"/>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7"/>
          <p:cNvGrpSpPr/>
          <p:nvPr/>
        </p:nvGrpSpPr>
        <p:grpSpPr>
          <a:xfrm>
            <a:off x="7386650" y="3630633"/>
            <a:ext cx="1759549" cy="1514815"/>
            <a:chOff x="-5379400" y="3590150"/>
            <a:chExt cx="1532575" cy="1319525"/>
          </a:xfrm>
        </p:grpSpPr>
        <p:sp>
          <p:nvSpPr>
            <p:cNvPr id="494" name="Google Shape;494;p7"/>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7"/>
          <p:cNvGrpSpPr/>
          <p:nvPr/>
        </p:nvGrpSpPr>
        <p:grpSpPr>
          <a:xfrm>
            <a:off x="448920" y="813001"/>
            <a:ext cx="216102" cy="209587"/>
            <a:chOff x="375445" y="3222151"/>
            <a:chExt cx="216102" cy="209587"/>
          </a:xfrm>
        </p:grpSpPr>
        <p:sp>
          <p:nvSpPr>
            <p:cNvPr id="497" name="Google Shape;497;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7"/>
          <p:cNvGrpSpPr/>
          <p:nvPr/>
        </p:nvGrpSpPr>
        <p:grpSpPr>
          <a:xfrm>
            <a:off x="99487" y="1651433"/>
            <a:ext cx="156307" cy="151594"/>
            <a:chOff x="375445" y="3222151"/>
            <a:chExt cx="216102" cy="209587"/>
          </a:xfrm>
        </p:grpSpPr>
        <p:sp>
          <p:nvSpPr>
            <p:cNvPr id="500" name="Google Shape;500;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7"/>
          <p:cNvGrpSpPr/>
          <p:nvPr/>
        </p:nvGrpSpPr>
        <p:grpSpPr>
          <a:xfrm>
            <a:off x="403031" y="1325283"/>
            <a:ext cx="156328" cy="151594"/>
            <a:chOff x="375445" y="3222151"/>
            <a:chExt cx="216102" cy="209587"/>
          </a:xfrm>
        </p:grpSpPr>
        <p:sp>
          <p:nvSpPr>
            <p:cNvPr id="503" name="Google Shape;503;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7"/>
          <p:cNvGrpSpPr/>
          <p:nvPr/>
        </p:nvGrpSpPr>
        <p:grpSpPr>
          <a:xfrm>
            <a:off x="8423989" y="-533405"/>
            <a:ext cx="591491" cy="2037135"/>
            <a:chOff x="1395700" y="238125"/>
            <a:chExt cx="1034075" cy="3561425"/>
          </a:xfrm>
        </p:grpSpPr>
        <p:sp>
          <p:nvSpPr>
            <p:cNvPr id="506" name="Google Shape;506;p7"/>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7"/>
          <p:cNvSpPr/>
          <p:nvPr/>
        </p:nvSpPr>
        <p:spPr>
          <a:xfrm>
            <a:off x="-260950" y="20768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8149625" y="16654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87328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8075638" y="9518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4188" y="1700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5148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75"/>
        <p:cNvGrpSpPr/>
        <p:nvPr/>
      </p:nvGrpSpPr>
      <p:grpSpPr>
        <a:xfrm>
          <a:off x="0" y="0"/>
          <a:ext cx="0" cy="0"/>
          <a:chOff x="0" y="0"/>
          <a:chExt cx="0" cy="0"/>
        </a:xfrm>
      </p:grpSpPr>
      <p:pic>
        <p:nvPicPr>
          <p:cNvPr id="676" name="Google Shape;676;p9"/>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677" name="Google Shape;677;p9"/>
          <p:cNvSpPr txBox="1">
            <a:spLocks noGrp="1"/>
          </p:cNvSpPr>
          <p:nvPr>
            <p:ph type="title"/>
          </p:nvPr>
        </p:nvSpPr>
        <p:spPr>
          <a:xfrm>
            <a:off x="2424600" y="1610705"/>
            <a:ext cx="4294800" cy="10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8" name="Google Shape;678;p9"/>
          <p:cNvSpPr txBox="1">
            <a:spLocks noGrp="1"/>
          </p:cNvSpPr>
          <p:nvPr>
            <p:ph type="subTitle" idx="1"/>
          </p:nvPr>
        </p:nvSpPr>
        <p:spPr>
          <a:xfrm>
            <a:off x="2205450" y="2618395"/>
            <a:ext cx="47331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679" name="Google Shape;679;p9"/>
          <p:cNvGrpSpPr/>
          <p:nvPr/>
        </p:nvGrpSpPr>
        <p:grpSpPr>
          <a:xfrm rot="-10450454">
            <a:off x="6842520" y="313716"/>
            <a:ext cx="3261474" cy="1631312"/>
            <a:chOff x="-449225" y="436955"/>
            <a:chExt cx="3261590" cy="1631370"/>
          </a:xfrm>
        </p:grpSpPr>
        <p:sp>
          <p:nvSpPr>
            <p:cNvPr id="680" name="Google Shape;680;p9"/>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1" name="Google Shape;681;p9"/>
            <p:cNvGrpSpPr/>
            <p:nvPr/>
          </p:nvGrpSpPr>
          <p:grpSpPr>
            <a:xfrm>
              <a:off x="2464214" y="951103"/>
              <a:ext cx="314426" cy="304947"/>
              <a:chOff x="5013725" y="2633775"/>
              <a:chExt cx="422900" cy="410150"/>
            </a:xfrm>
          </p:grpSpPr>
          <p:sp>
            <p:nvSpPr>
              <p:cNvPr id="682" name="Google Shape;682;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9"/>
            <p:cNvGrpSpPr/>
            <p:nvPr/>
          </p:nvGrpSpPr>
          <p:grpSpPr>
            <a:xfrm>
              <a:off x="2497939" y="1763378"/>
              <a:ext cx="314426" cy="304947"/>
              <a:chOff x="5013725" y="2633775"/>
              <a:chExt cx="422900" cy="410150"/>
            </a:xfrm>
          </p:grpSpPr>
          <p:sp>
            <p:nvSpPr>
              <p:cNvPr id="685" name="Google Shape;685;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 name="Google Shape;687;p9"/>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8" name="Google Shape;688;p9"/>
            <p:cNvGrpSpPr/>
            <p:nvPr/>
          </p:nvGrpSpPr>
          <p:grpSpPr>
            <a:xfrm>
              <a:off x="1357005" y="1640480"/>
              <a:ext cx="174066" cy="168818"/>
              <a:chOff x="5013725" y="2633775"/>
              <a:chExt cx="422900" cy="410150"/>
            </a:xfrm>
          </p:grpSpPr>
          <p:sp>
            <p:nvSpPr>
              <p:cNvPr id="689" name="Google Shape;689;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9"/>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9"/>
          <p:cNvGrpSpPr/>
          <p:nvPr/>
        </p:nvGrpSpPr>
        <p:grpSpPr>
          <a:xfrm>
            <a:off x="2510671" y="-2"/>
            <a:ext cx="657640" cy="1217404"/>
            <a:chOff x="144023" y="-1757"/>
            <a:chExt cx="959497" cy="1776195"/>
          </a:xfrm>
        </p:grpSpPr>
        <p:cxnSp>
          <p:nvCxnSpPr>
            <p:cNvPr id="693" name="Google Shape;693;p9"/>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694" name="Google Shape;694;p9"/>
            <p:cNvGrpSpPr/>
            <p:nvPr/>
          </p:nvGrpSpPr>
          <p:grpSpPr>
            <a:xfrm>
              <a:off x="144023" y="386441"/>
              <a:ext cx="959497" cy="1387997"/>
              <a:chOff x="5304550" y="274025"/>
              <a:chExt cx="1135500" cy="1642600"/>
            </a:xfrm>
          </p:grpSpPr>
          <p:sp>
            <p:nvSpPr>
              <p:cNvPr id="695" name="Google Shape;695;p9"/>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8" name="Google Shape;718;p9"/>
          <p:cNvGrpSpPr/>
          <p:nvPr/>
        </p:nvGrpSpPr>
        <p:grpSpPr>
          <a:xfrm>
            <a:off x="274139" y="-5"/>
            <a:ext cx="591491" cy="2037135"/>
            <a:chOff x="1395700" y="238125"/>
            <a:chExt cx="1034075" cy="3561425"/>
          </a:xfrm>
        </p:grpSpPr>
        <p:sp>
          <p:nvSpPr>
            <p:cNvPr id="719" name="Google Shape;719;p9"/>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9"/>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9"/>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9"/>
          <p:cNvSpPr/>
          <p:nvPr/>
        </p:nvSpPr>
        <p:spPr>
          <a:xfrm>
            <a:off x="5889675" y="217125"/>
            <a:ext cx="784262"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1115050" y="217130"/>
            <a:ext cx="784087"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3752800" y="2286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8664363" y="1524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9"/>
          <p:cNvSpPr/>
          <p:nvPr/>
        </p:nvSpPr>
        <p:spPr>
          <a:xfrm>
            <a:off x="5021171" y="250136"/>
            <a:ext cx="198665" cy="214007"/>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9"/>
          <p:cNvGrpSpPr/>
          <p:nvPr/>
        </p:nvGrpSpPr>
        <p:grpSpPr>
          <a:xfrm flipH="1">
            <a:off x="-104560" y="3744300"/>
            <a:ext cx="1571958" cy="1610184"/>
            <a:chOff x="-3128300" y="3184750"/>
            <a:chExt cx="1745650" cy="1788100"/>
          </a:xfrm>
        </p:grpSpPr>
        <p:sp>
          <p:nvSpPr>
            <p:cNvPr id="767" name="Google Shape;767;p9"/>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9"/>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 name="Google Shape;770;p9"/>
          <p:cNvGrpSpPr/>
          <p:nvPr/>
        </p:nvGrpSpPr>
        <p:grpSpPr>
          <a:xfrm>
            <a:off x="7386650" y="3630633"/>
            <a:ext cx="1759549" cy="1514815"/>
            <a:chOff x="-5379400" y="3590150"/>
            <a:chExt cx="1532575" cy="1319525"/>
          </a:xfrm>
        </p:grpSpPr>
        <p:sp>
          <p:nvSpPr>
            <p:cNvPr id="771" name="Google Shape;771;p9"/>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9"/>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9"/>
          <p:cNvGrpSpPr/>
          <p:nvPr/>
        </p:nvGrpSpPr>
        <p:grpSpPr>
          <a:xfrm>
            <a:off x="8780220" y="2119426"/>
            <a:ext cx="216102" cy="209587"/>
            <a:chOff x="375445" y="3222151"/>
            <a:chExt cx="216102" cy="209587"/>
          </a:xfrm>
        </p:grpSpPr>
        <p:sp>
          <p:nvSpPr>
            <p:cNvPr id="774" name="Google Shape;774;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776;p9"/>
          <p:cNvGrpSpPr/>
          <p:nvPr/>
        </p:nvGrpSpPr>
        <p:grpSpPr>
          <a:xfrm>
            <a:off x="8430787" y="2957858"/>
            <a:ext cx="156307" cy="151594"/>
            <a:chOff x="375445" y="3222151"/>
            <a:chExt cx="216102" cy="209587"/>
          </a:xfrm>
        </p:grpSpPr>
        <p:sp>
          <p:nvSpPr>
            <p:cNvPr id="777" name="Google Shape;777;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9"/>
          <p:cNvGrpSpPr/>
          <p:nvPr/>
        </p:nvGrpSpPr>
        <p:grpSpPr>
          <a:xfrm>
            <a:off x="8734331" y="2631708"/>
            <a:ext cx="156328" cy="151594"/>
            <a:chOff x="375445" y="3222151"/>
            <a:chExt cx="216102" cy="209587"/>
          </a:xfrm>
        </p:grpSpPr>
        <p:sp>
          <p:nvSpPr>
            <p:cNvPr id="780" name="Google Shape;780;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675"/>
        <p:cNvGrpSpPr/>
        <p:nvPr/>
      </p:nvGrpSpPr>
      <p:grpSpPr>
        <a:xfrm>
          <a:off x="0" y="0"/>
          <a:ext cx="0" cy="0"/>
          <a:chOff x="0" y="0"/>
          <a:chExt cx="0" cy="0"/>
        </a:xfrm>
      </p:grpSpPr>
      <p:pic>
        <p:nvPicPr>
          <p:cNvPr id="676" name="Google Shape;676;p9"/>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677" name="Google Shape;677;p9"/>
          <p:cNvSpPr txBox="1">
            <a:spLocks noGrp="1"/>
          </p:cNvSpPr>
          <p:nvPr>
            <p:ph type="title"/>
          </p:nvPr>
        </p:nvSpPr>
        <p:spPr>
          <a:xfrm>
            <a:off x="2424600" y="1610705"/>
            <a:ext cx="4294800" cy="10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8" name="Google Shape;678;p9"/>
          <p:cNvSpPr txBox="1">
            <a:spLocks noGrp="1"/>
          </p:cNvSpPr>
          <p:nvPr>
            <p:ph type="subTitle" idx="1"/>
          </p:nvPr>
        </p:nvSpPr>
        <p:spPr>
          <a:xfrm>
            <a:off x="2205450" y="2618395"/>
            <a:ext cx="47331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679" name="Google Shape;679;p9"/>
          <p:cNvGrpSpPr/>
          <p:nvPr/>
        </p:nvGrpSpPr>
        <p:grpSpPr>
          <a:xfrm rot="-10450454">
            <a:off x="6842520" y="313716"/>
            <a:ext cx="3261474" cy="1631312"/>
            <a:chOff x="-449225" y="436955"/>
            <a:chExt cx="3261590" cy="1631370"/>
          </a:xfrm>
        </p:grpSpPr>
        <p:sp>
          <p:nvSpPr>
            <p:cNvPr id="680" name="Google Shape;680;p9"/>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1" name="Google Shape;681;p9"/>
            <p:cNvGrpSpPr/>
            <p:nvPr/>
          </p:nvGrpSpPr>
          <p:grpSpPr>
            <a:xfrm>
              <a:off x="2464214" y="951103"/>
              <a:ext cx="314426" cy="304947"/>
              <a:chOff x="5013725" y="2633775"/>
              <a:chExt cx="422900" cy="410150"/>
            </a:xfrm>
          </p:grpSpPr>
          <p:sp>
            <p:nvSpPr>
              <p:cNvPr id="682" name="Google Shape;682;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9"/>
            <p:cNvGrpSpPr/>
            <p:nvPr/>
          </p:nvGrpSpPr>
          <p:grpSpPr>
            <a:xfrm>
              <a:off x="2497939" y="1763378"/>
              <a:ext cx="314426" cy="304947"/>
              <a:chOff x="5013725" y="2633775"/>
              <a:chExt cx="422900" cy="410150"/>
            </a:xfrm>
          </p:grpSpPr>
          <p:sp>
            <p:nvSpPr>
              <p:cNvPr id="685" name="Google Shape;685;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 name="Google Shape;687;p9"/>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8" name="Google Shape;688;p9"/>
            <p:cNvGrpSpPr/>
            <p:nvPr/>
          </p:nvGrpSpPr>
          <p:grpSpPr>
            <a:xfrm>
              <a:off x="1357005" y="1640480"/>
              <a:ext cx="174066" cy="168818"/>
              <a:chOff x="5013725" y="2633775"/>
              <a:chExt cx="422900" cy="410150"/>
            </a:xfrm>
          </p:grpSpPr>
          <p:sp>
            <p:nvSpPr>
              <p:cNvPr id="689" name="Google Shape;689;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9"/>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9"/>
          <p:cNvGrpSpPr/>
          <p:nvPr/>
        </p:nvGrpSpPr>
        <p:grpSpPr>
          <a:xfrm>
            <a:off x="2510671" y="-2"/>
            <a:ext cx="657640" cy="1217404"/>
            <a:chOff x="144023" y="-1757"/>
            <a:chExt cx="959497" cy="1776195"/>
          </a:xfrm>
        </p:grpSpPr>
        <p:cxnSp>
          <p:nvCxnSpPr>
            <p:cNvPr id="693" name="Google Shape;693;p9"/>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694" name="Google Shape;694;p9"/>
            <p:cNvGrpSpPr/>
            <p:nvPr/>
          </p:nvGrpSpPr>
          <p:grpSpPr>
            <a:xfrm>
              <a:off x="144023" y="386441"/>
              <a:ext cx="959497" cy="1387997"/>
              <a:chOff x="5304550" y="274025"/>
              <a:chExt cx="1135500" cy="1642600"/>
            </a:xfrm>
          </p:grpSpPr>
          <p:sp>
            <p:nvSpPr>
              <p:cNvPr id="695" name="Google Shape;695;p9"/>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8" name="Google Shape;718;p9"/>
          <p:cNvGrpSpPr/>
          <p:nvPr/>
        </p:nvGrpSpPr>
        <p:grpSpPr>
          <a:xfrm>
            <a:off x="274139" y="-5"/>
            <a:ext cx="591491" cy="2037135"/>
            <a:chOff x="1395700" y="238125"/>
            <a:chExt cx="1034075" cy="3561425"/>
          </a:xfrm>
        </p:grpSpPr>
        <p:sp>
          <p:nvSpPr>
            <p:cNvPr id="719" name="Google Shape;719;p9"/>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9"/>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9"/>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9"/>
          <p:cNvSpPr/>
          <p:nvPr/>
        </p:nvSpPr>
        <p:spPr>
          <a:xfrm>
            <a:off x="5889675" y="217125"/>
            <a:ext cx="784262"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1115050" y="217130"/>
            <a:ext cx="784087"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3752800" y="2286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8664363" y="1524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9"/>
          <p:cNvSpPr/>
          <p:nvPr/>
        </p:nvSpPr>
        <p:spPr>
          <a:xfrm>
            <a:off x="5021171" y="250136"/>
            <a:ext cx="198665" cy="214007"/>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9"/>
          <p:cNvGrpSpPr/>
          <p:nvPr/>
        </p:nvGrpSpPr>
        <p:grpSpPr>
          <a:xfrm flipH="1">
            <a:off x="-104560" y="3744300"/>
            <a:ext cx="1571958" cy="1610184"/>
            <a:chOff x="-3128300" y="3184750"/>
            <a:chExt cx="1745650" cy="1788100"/>
          </a:xfrm>
        </p:grpSpPr>
        <p:sp>
          <p:nvSpPr>
            <p:cNvPr id="767" name="Google Shape;767;p9"/>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9"/>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 name="Google Shape;770;p9"/>
          <p:cNvGrpSpPr/>
          <p:nvPr/>
        </p:nvGrpSpPr>
        <p:grpSpPr>
          <a:xfrm>
            <a:off x="7386650" y="3630633"/>
            <a:ext cx="1759549" cy="1514815"/>
            <a:chOff x="-5379400" y="3590150"/>
            <a:chExt cx="1532575" cy="1319525"/>
          </a:xfrm>
        </p:grpSpPr>
        <p:sp>
          <p:nvSpPr>
            <p:cNvPr id="771" name="Google Shape;771;p9"/>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9"/>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9"/>
          <p:cNvGrpSpPr/>
          <p:nvPr/>
        </p:nvGrpSpPr>
        <p:grpSpPr>
          <a:xfrm>
            <a:off x="8780220" y="2119426"/>
            <a:ext cx="216102" cy="209587"/>
            <a:chOff x="375445" y="3222151"/>
            <a:chExt cx="216102" cy="209587"/>
          </a:xfrm>
        </p:grpSpPr>
        <p:sp>
          <p:nvSpPr>
            <p:cNvPr id="774" name="Google Shape;774;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776;p9"/>
          <p:cNvGrpSpPr/>
          <p:nvPr/>
        </p:nvGrpSpPr>
        <p:grpSpPr>
          <a:xfrm>
            <a:off x="8430787" y="2957858"/>
            <a:ext cx="156307" cy="151594"/>
            <a:chOff x="375445" y="3222151"/>
            <a:chExt cx="216102" cy="209587"/>
          </a:xfrm>
        </p:grpSpPr>
        <p:sp>
          <p:nvSpPr>
            <p:cNvPr id="777" name="Google Shape;777;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9"/>
          <p:cNvGrpSpPr/>
          <p:nvPr/>
        </p:nvGrpSpPr>
        <p:grpSpPr>
          <a:xfrm>
            <a:off x="8734331" y="2631708"/>
            <a:ext cx="156328" cy="151594"/>
            <a:chOff x="375445" y="3222151"/>
            <a:chExt cx="216102" cy="209587"/>
          </a:xfrm>
        </p:grpSpPr>
        <p:sp>
          <p:nvSpPr>
            <p:cNvPr id="780" name="Google Shape;780;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10366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675"/>
        <p:cNvGrpSpPr/>
        <p:nvPr/>
      </p:nvGrpSpPr>
      <p:grpSpPr>
        <a:xfrm>
          <a:off x="0" y="0"/>
          <a:ext cx="0" cy="0"/>
          <a:chOff x="0" y="0"/>
          <a:chExt cx="0" cy="0"/>
        </a:xfrm>
      </p:grpSpPr>
      <p:pic>
        <p:nvPicPr>
          <p:cNvPr id="676" name="Google Shape;676;p9"/>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677" name="Google Shape;677;p9"/>
          <p:cNvSpPr txBox="1">
            <a:spLocks noGrp="1"/>
          </p:cNvSpPr>
          <p:nvPr>
            <p:ph type="title"/>
          </p:nvPr>
        </p:nvSpPr>
        <p:spPr>
          <a:xfrm>
            <a:off x="2424600" y="1610705"/>
            <a:ext cx="4294800" cy="10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8" name="Google Shape;678;p9"/>
          <p:cNvSpPr txBox="1">
            <a:spLocks noGrp="1"/>
          </p:cNvSpPr>
          <p:nvPr>
            <p:ph type="subTitle" idx="1"/>
          </p:nvPr>
        </p:nvSpPr>
        <p:spPr>
          <a:xfrm>
            <a:off x="2205450" y="2618395"/>
            <a:ext cx="47331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679" name="Google Shape;679;p9"/>
          <p:cNvGrpSpPr/>
          <p:nvPr/>
        </p:nvGrpSpPr>
        <p:grpSpPr>
          <a:xfrm rot="-10450454">
            <a:off x="6842520" y="313716"/>
            <a:ext cx="3261474" cy="1631312"/>
            <a:chOff x="-449225" y="436955"/>
            <a:chExt cx="3261590" cy="1631370"/>
          </a:xfrm>
        </p:grpSpPr>
        <p:sp>
          <p:nvSpPr>
            <p:cNvPr id="680" name="Google Shape;680;p9"/>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1" name="Google Shape;681;p9"/>
            <p:cNvGrpSpPr/>
            <p:nvPr/>
          </p:nvGrpSpPr>
          <p:grpSpPr>
            <a:xfrm>
              <a:off x="2464214" y="951103"/>
              <a:ext cx="314426" cy="304947"/>
              <a:chOff x="5013725" y="2633775"/>
              <a:chExt cx="422900" cy="410150"/>
            </a:xfrm>
          </p:grpSpPr>
          <p:sp>
            <p:nvSpPr>
              <p:cNvPr id="682" name="Google Shape;682;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9"/>
            <p:cNvGrpSpPr/>
            <p:nvPr/>
          </p:nvGrpSpPr>
          <p:grpSpPr>
            <a:xfrm>
              <a:off x="2497939" y="1763378"/>
              <a:ext cx="314426" cy="304947"/>
              <a:chOff x="5013725" y="2633775"/>
              <a:chExt cx="422900" cy="410150"/>
            </a:xfrm>
          </p:grpSpPr>
          <p:sp>
            <p:nvSpPr>
              <p:cNvPr id="685" name="Google Shape;685;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 name="Google Shape;687;p9"/>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8" name="Google Shape;688;p9"/>
            <p:cNvGrpSpPr/>
            <p:nvPr/>
          </p:nvGrpSpPr>
          <p:grpSpPr>
            <a:xfrm>
              <a:off x="1357005" y="1640480"/>
              <a:ext cx="174066" cy="168818"/>
              <a:chOff x="5013725" y="2633775"/>
              <a:chExt cx="422900" cy="410150"/>
            </a:xfrm>
          </p:grpSpPr>
          <p:sp>
            <p:nvSpPr>
              <p:cNvPr id="689" name="Google Shape;689;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9"/>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9"/>
          <p:cNvGrpSpPr/>
          <p:nvPr/>
        </p:nvGrpSpPr>
        <p:grpSpPr>
          <a:xfrm>
            <a:off x="2510671" y="-2"/>
            <a:ext cx="657640" cy="1217404"/>
            <a:chOff x="144023" y="-1757"/>
            <a:chExt cx="959497" cy="1776195"/>
          </a:xfrm>
        </p:grpSpPr>
        <p:cxnSp>
          <p:nvCxnSpPr>
            <p:cNvPr id="693" name="Google Shape;693;p9"/>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694" name="Google Shape;694;p9"/>
            <p:cNvGrpSpPr/>
            <p:nvPr/>
          </p:nvGrpSpPr>
          <p:grpSpPr>
            <a:xfrm>
              <a:off x="144023" y="386441"/>
              <a:ext cx="959497" cy="1387997"/>
              <a:chOff x="5304550" y="274025"/>
              <a:chExt cx="1135500" cy="1642600"/>
            </a:xfrm>
          </p:grpSpPr>
          <p:sp>
            <p:nvSpPr>
              <p:cNvPr id="695" name="Google Shape;695;p9"/>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8" name="Google Shape;718;p9"/>
          <p:cNvGrpSpPr/>
          <p:nvPr/>
        </p:nvGrpSpPr>
        <p:grpSpPr>
          <a:xfrm>
            <a:off x="274139" y="-5"/>
            <a:ext cx="591491" cy="2037135"/>
            <a:chOff x="1395700" y="238125"/>
            <a:chExt cx="1034075" cy="3561425"/>
          </a:xfrm>
        </p:grpSpPr>
        <p:sp>
          <p:nvSpPr>
            <p:cNvPr id="719" name="Google Shape;719;p9"/>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9"/>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9"/>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9"/>
          <p:cNvSpPr/>
          <p:nvPr/>
        </p:nvSpPr>
        <p:spPr>
          <a:xfrm>
            <a:off x="5889675" y="217125"/>
            <a:ext cx="784262"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1115050" y="217130"/>
            <a:ext cx="784087"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3752800" y="2286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8664363" y="1524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9"/>
          <p:cNvSpPr/>
          <p:nvPr/>
        </p:nvSpPr>
        <p:spPr>
          <a:xfrm>
            <a:off x="5021171" y="250136"/>
            <a:ext cx="198665" cy="214007"/>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9"/>
          <p:cNvGrpSpPr/>
          <p:nvPr/>
        </p:nvGrpSpPr>
        <p:grpSpPr>
          <a:xfrm flipH="1">
            <a:off x="-104560" y="3744300"/>
            <a:ext cx="1571958" cy="1610184"/>
            <a:chOff x="-3128300" y="3184750"/>
            <a:chExt cx="1745650" cy="1788100"/>
          </a:xfrm>
        </p:grpSpPr>
        <p:sp>
          <p:nvSpPr>
            <p:cNvPr id="767" name="Google Shape;767;p9"/>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9"/>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 name="Google Shape;770;p9"/>
          <p:cNvGrpSpPr/>
          <p:nvPr/>
        </p:nvGrpSpPr>
        <p:grpSpPr>
          <a:xfrm>
            <a:off x="7386650" y="3630633"/>
            <a:ext cx="1759549" cy="1514815"/>
            <a:chOff x="-5379400" y="3590150"/>
            <a:chExt cx="1532575" cy="1319525"/>
          </a:xfrm>
        </p:grpSpPr>
        <p:sp>
          <p:nvSpPr>
            <p:cNvPr id="771" name="Google Shape;771;p9"/>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9"/>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9"/>
          <p:cNvGrpSpPr/>
          <p:nvPr/>
        </p:nvGrpSpPr>
        <p:grpSpPr>
          <a:xfrm>
            <a:off x="8780220" y="2119426"/>
            <a:ext cx="216102" cy="209587"/>
            <a:chOff x="375445" y="3222151"/>
            <a:chExt cx="216102" cy="209587"/>
          </a:xfrm>
        </p:grpSpPr>
        <p:sp>
          <p:nvSpPr>
            <p:cNvPr id="774" name="Google Shape;774;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776;p9"/>
          <p:cNvGrpSpPr/>
          <p:nvPr/>
        </p:nvGrpSpPr>
        <p:grpSpPr>
          <a:xfrm>
            <a:off x="8430787" y="2957858"/>
            <a:ext cx="156307" cy="151594"/>
            <a:chOff x="375445" y="3222151"/>
            <a:chExt cx="216102" cy="209587"/>
          </a:xfrm>
        </p:grpSpPr>
        <p:sp>
          <p:nvSpPr>
            <p:cNvPr id="777" name="Google Shape;777;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9"/>
          <p:cNvGrpSpPr/>
          <p:nvPr/>
        </p:nvGrpSpPr>
        <p:grpSpPr>
          <a:xfrm>
            <a:off x="8734331" y="2631708"/>
            <a:ext cx="156328" cy="151594"/>
            <a:chOff x="375445" y="3222151"/>
            <a:chExt cx="216102" cy="209587"/>
          </a:xfrm>
        </p:grpSpPr>
        <p:sp>
          <p:nvSpPr>
            <p:cNvPr id="780" name="Google Shape;780;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7289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93"/>
        <p:cNvGrpSpPr/>
        <p:nvPr/>
      </p:nvGrpSpPr>
      <p:grpSpPr>
        <a:xfrm>
          <a:off x="0" y="0"/>
          <a:ext cx="0" cy="0"/>
          <a:chOff x="0" y="0"/>
          <a:chExt cx="0" cy="0"/>
        </a:xfrm>
      </p:grpSpPr>
      <p:pic>
        <p:nvPicPr>
          <p:cNvPr id="894" name="Google Shape;894;p13"/>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895" name="Google Shape;895;p13"/>
          <p:cNvSpPr txBox="1">
            <a:spLocks noGrp="1"/>
          </p:cNvSpPr>
          <p:nvPr>
            <p:ph type="title"/>
          </p:nvPr>
        </p:nvSpPr>
        <p:spPr>
          <a:xfrm>
            <a:off x="1921676" y="1759050"/>
            <a:ext cx="2470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6" name="Google Shape;896;p13"/>
          <p:cNvSpPr txBox="1">
            <a:spLocks noGrp="1"/>
          </p:cNvSpPr>
          <p:nvPr>
            <p:ph type="subTitle" idx="1"/>
          </p:nvPr>
        </p:nvSpPr>
        <p:spPr>
          <a:xfrm>
            <a:off x="1921665" y="2040775"/>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97" name="Google Shape;897;p13"/>
          <p:cNvSpPr txBox="1">
            <a:spLocks noGrp="1"/>
          </p:cNvSpPr>
          <p:nvPr>
            <p:ph type="title" idx="2"/>
          </p:nvPr>
        </p:nvSpPr>
        <p:spPr>
          <a:xfrm>
            <a:off x="5613396" y="1759050"/>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8" name="Google Shape;898;p13"/>
          <p:cNvSpPr txBox="1">
            <a:spLocks noGrp="1"/>
          </p:cNvSpPr>
          <p:nvPr>
            <p:ph type="subTitle" idx="3"/>
          </p:nvPr>
        </p:nvSpPr>
        <p:spPr>
          <a:xfrm>
            <a:off x="5613396" y="2040775"/>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99" name="Google Shape;899;p13"/>
          <p:cNvSpPr txBox="1">
            <a:spLocks noGrp="1"/>
          </p:cNvSpPr>
          <p:nvPr>
            <p:ph type="title" idx="4"/>
          </p:nvPr>
        </p:nvSpPr>
        <p:spPr>
          <a:xfrm>
            <a:off x="1921665" y="3316743"/>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0" name="Google Shape;900;p13"/>
          <p:cNvSpPr txBox="1">
            <a:spLocks noGrp="1"/>
          </p:cNvSpPr>
          <p:nvPr>
            <p:ph type="subTitle" idx="5"/>
          </p:nvPr>
        </p:nvSpPr>
        <p:spPr>
          <a:xfrm>
            <a:off x="1921665" y="3598468"/>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01" name="Google Shape;901;p13"/>
          <p:cNvSpPr txBox="1">
            <a:spLocks noGrp="1"/>
          </p:cNvSpPr>
          <p:nvPr>
            <p:ph type="title" idx="6"/>
          </p:nvPr>
        </p:nvSpPr>
        <p:spPr>
          <a:xfrm>
            <a:off x="5613396" y="3316743"/>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2" name="Google Shape;902;p13"/>
          <p:cNvSpPr txBox="1">
            <a:spLocks noGrp="1"/>
          </p:cNvSpPr>
          <p:nvPr>
            <p:ph type="subTitle" idx="7"/>
          </p:nvPr>
        </p:nvSpPr>
        <p:spPr>
          <a:xfrm>
            <a:off x="5613396" y="3598468"/>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03" name="Google Shape;903;p13"/>
          <p:cNvSpPr txBox="1">
            <a:spLocks noGrp="1"/>
          </p:cNvSpPr>
          <p:nvPr>
            <p:ph type="title" idx="8" hasCustomPrompt="1"/>
          </p:nvPr>
        </p:nvSpPr>
        <p:spPr>
          <a:xfrm>
            <a:off x="1009704" y="194838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4" name="Google Shape;904;p13"/>
          <p:cNvSpPr txBox="1">
            <a:spLocks noGrp="1"/>
          </p:cNvSpPr>
          <p:nvPr>
            <p:ph type="title" idx="9" hasCustomPrompt="1"/>
          </p:nvPr>
        </p:nvSpPr>
        <p:spPr>
          <a:xfrm>
            <a:off x="1009704" y="350793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5" name="Google Shape;905;p13"/>
          <p:cNvSpPr txBox="1">
            <a:spLocks noGrp="1"/>
          </p:cNvSpPr>
          <p:nvPr>
            <p:ph type="title" idx="13" hasCustomPrompt="1"/>
          </p:nvPr>
        </p:nvSpPr>
        <p:spPr>
          <a:xfrm>
            <a:off x="4704553" y="194838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6" name="Google Shape;906;p13"/>
          <p:cNvSpPr txBox="1">
            <a:spLocks noGrp="1"/>
          </p:cNvSpPr>
          <p:nvPr>
            <p:ph type="title" idx="14" hasCustomPrompt="1"/>
          </p:nvPr>
        </p:nvSpPr>
        <p:spPr>
          <a:xfrm>
            <a:off x="4755128" y="350793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7" name="Google Shape;907;p13"/>
          <p:cNvSpPr txBox="1">
            <a:spLocks noGrp="1"/>
          </p:cNvSpPr>
          <p:nvPr>
            <p:ph type="title" idx="15"/>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08" name="Google Shape;908;p13"/>
          <p:cNvSpPr/>
          <p:nvPr/>
        </p:nvSpPr>
        <p:spPr>
          <a:xfrm>
            <a:off x="-213600" y="255164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13"/>
          <p:cNvGrpSpPr/>
          <p:nvPr/>
        </p:nvGrpSpPr>
        <p:grpSpPr>
          <a:xfrm rot="6066999" flipH="1">
            <a:off x="-1615603" y="977662"/>
            <a:ext cx="3261468" cy="1631309"/>
            <a:chOff x="-449225" y="436955"/>
            <a:chExt cx="3261590" cy="1631370"/>
          </a:xfrm>
        </p:grpSpPr>
        <p:sp>
          <p:nvSpPr>
            <p:cNvPr id="910" name="Google Shape;910;p1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1" name="Google Shape;911;p13"/>
            <p:cNvGrpSpPr/>
            <p:nvPr/>
          </p:nvGrpSpPr>
          <p:grpSpPr>
            <a:xfrm>
              <a:off x="2464214" y="951103"/>
              <a:ext cx="314426" cy="304947"/>
              <a:chOff x="5013725" y="2633775"/>
              <a:chExt cx="422900" cy="410150"/>
            </a:xfrm>
          </p:grpSpPr>
          <p:sp>
            <p:nvSpPr>
              <p:cNvPr id="912" name="Google Shape;912;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13"/>
            <p:cNvGrpSpPr/>
            <p:nvPr/>
          </p:nvGrpSpPr>
          <p:grpSpPr>
            <a:xfrm>
              <a:off x="2497939" y="1763378"/>
              <a:ext cx="314426" cy="304947"/>
              <a:chOff x="5013725" y="2633775"/>
              <a:chExt cx="422900" cy="410150"/>
            </a:xfrm>
          </p:grpSpPr>
          <p:sp>
            <p:nvSpPr>
              <p:cNvPr id="915" name="Google Shape;915;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7" name="Google Shape;917;p1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13"/>
            <p:cNvGrpSpPr/>
            <p:nvPr/>
          </p:nvGrpSpPr>
          <p:grpSpPr>
            <a:xfrm>
              <a:off x="1357005" y="1640480"/>
              <a:ext cx="174066" cy="168818"/>
              <a:chOff x="5013725" y="2633775"/>
              <a:chExt cx="422900" cy="410150"/>
            </a:xfrm>
          </p:grpSpPr>
          <p:sp>
            <p:nvSpPr>
              <p:cNvPr id="919" name="Google Shape;919;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1" name="Google Shape;921;p1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13"/>
          <p:cNvGrpSpPr/>
          <p:nvPr/>
        </p:nvGrpSpPr>
        <p:grpSpPr>
          <a:xfrm>
            <a:off x="322146" y="1294128"/>
            <a:ext cx="216102" cy="209587"/>
            <a:chOff x="5013725" y="2633775"/>
            <a:chExt cx="422900" cy="410150"/>
          </a:xfrm>
        </p:grpSpPr>
        <p:sp>
          <p:nvSpPr>
            <p:cNvPr id="923" name="Google Shape;923;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5" name="Google Shape;925;p13"/>
          <p:cNvSpPr/>
          <p:nvPr/>
        </p:nvSpPr>
        <p:spPr>
          <a:xfrm>
            <a:off x="8447350" y="181217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13"/>
          <p:cNvGrpSpPr/>
          <p:nvPr/>
        </p:nvGrpSpPr>
        <p:grpSpPr>
          <a:xfrm>
            <a:off x="8849970" y="2727526"/>
            <a:ext cx="216102" cy="209587"/>
            <a:chOff x="375445" y="3222151"/>
            <a:chExt cx="216102" cy="209587"/>
          </a:xfrm>
        </p:grpSpPr>
        <p:sp>
          <p:nvSpPr>
            <p:cNvPr id="927" name="Google Shape;927;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13"/>
          <p:cNvGrpSpPr/>
          <p:nvPr/>
        </p:nvGrpSpPr>
        <p:grpSpPr>
          <a:xfrm>
            <a:off x="8500537" y="3565958"/>
            <a:ext cx="156307" cy="151594"/>
            <a:chOff x="375445" y="3222151"/>
            <a:chExt cx="216102" cy="209587"/>
          </a:xfrm>
        </p:grpSpPr>
        <p:sp>
          <p:nvSpPr>
            <p:cNvPr id="930" name="Google Shape;930;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3"/>
          <p:cNvGrpSpPr/>
          <p:nvPr/>
        </p:nvGrpSpPr>
        <p:grpSpPr>
          <a:xfrm>
            <a:off x="8804081" y="3239808"/>
            <a:ext cx="156328" cy="151594"/>
            <a:chOff x="375445" y="3222151"/>
            <a:chExt cx="216102" cy="209587"/>
          </a:xfrm>
        </p:grpSpPr>
        <p:sp>
          <p:nvSpPr>
            <p:cNvPr id="933" name="Google Shape;933;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935;p13"/>
          <p:cNvGrpSpPr/>
          <p:nvPr/>
        </p:nvGrpSpPr>
        <p:grpSpPr>
          <a:xfrm>
            <a:off x="8423989" y="-533405"/>
            <a:ext cx="591491" cy="2037135"/>
            <a:chOff x="1395700" y="238125"/>
            <a:chExt cx="1034075" cy="3561425"/>
          </a:xfrm>
        </p:grpSpPr>
        <p:sp>
          <p:nvSpPr>
            <p:cNvPr id="936" name="Google Shape;936;p13"/>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3"/>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3"/>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3"/>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3"/>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3"/>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3"/>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3"/>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3"/>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3"/>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3"/>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3"/>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3"/>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3"/>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3"/>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3"/>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3"/>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3"/>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3"/>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3"/>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3"/>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13"/>
          <p:cNvGrpSpPr/>
          <p:nvPr/>
        </p:nvGrpSpPr>
        <p:grpSpPr>
          <a:xfrm>
            <a:off x="7766490" y="3770275"/>
            <a:ext cx="1571958" cy="1610184"/>
            <a:chOff x="-3128300" y="3184750"/>
            <a:chExt cx="1745650" cy="1788100"/>
          </a:xfrm>
        </p:grpSpPr>
        <p:sp>
          <p:nvSpPr>
            <p:cNvPr id="979" name="Google Shape;979;p13"/>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1" name="Google Shape;981;p13"/>
          <p:cNvSpPr/>
          <p:nvPr/>
        </p:nvSpPr>
        <p:spPr>
          <a:xfrm>
            <a:off x="8481346" y="253220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64163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7724221" y="125778"/>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0" y="4670750"/>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205225" y="4389425"/>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3"/>
          <p:cNvSpPr/>
          <p:nvPr/>
        </p:nvSpPr>
        <p:spPr>
          <a:xfrm>
            <a:off x="908100" y="4335925"/>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3"/>
          <p:cNvSpPr/>
          <p:nvPr/>
        </p:nvSpPr>
        <p:spPr>
          <a:xfrm>
            <a:off x="1699500" y="4474750"/>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1902450" y="4708575"/>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3"/>
          <p:cNvSpPr/>
          <p:nvPr/>
        </p:nvSpPr>
        <p:spPr>
          <a:xfrm>
            <a:off x="1953625" y="4748250"/>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0" name="Google Shape;990;p13"/>
          <p:cNvGrpSpPr/>
          <p:nvPr/>
        </p:nvGrpSpPr>
        <p:grpSpPr>
          <a:xfrm>
            <a:off x="2178200" y="4283350"/>
            <a:ext cx="4552475" cy="860150"/>
            <a:chOff x="1262800" y="4616725"/>
            <a:chExt cx="4552475" cy="860150"/>
          </a:xfrm>
        </p:grpSpPr>
        <p:sp>
          <p:nvSpPr>
            <p:cNvPr id="991" name="Google Shape;991;p1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13"/>
          <p:cNvSpPr/>
          <p:nvPr/>
        </p:nvSpPr>
        <p:spPr>
          <a:xfrm>
            <a:off x="3932188" y="16317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3"/>
          <p:cNvSpPr/>
          <p:nvPr/>
        </p:nvSpPr>
        <p:spPr>
          <a:xfrm>
            <a:off x="719996" y="66330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893"/>
        <p:cNvGrpSpPr/>
        <p:nvPr/>
      </p:nvGrpSpPr>
      <p:grpSpPr>
        <a:xfrm>
          <a:off x="0" y="0"/>
          <a:ext cx="0" cy="0"/>
          <a:chOff x="0" y="0"/>
          <a:chExt cx="0" cy="0"/>
        </a:xfrm>
      </p:grpSpPr>
      <p:pic>
        <p:nvPicPr>
          <p:cNvPr id="894" name="Google Shape;894;p13"/>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895" name="Google Shape;895;p13"/>
          <p:cNvSpPr txBox="1">
            <a:spLocks noGrp="1"/>
          </p:cNvSpPr>
          <p:nvPr>
            <p:ph type="title"/>
          </p:nvPr>
        </p:nvSpPr>
        <p:spPr>
          <a:xfrm>
            <a:off x="1921676" y="1759050"/>
            <a:ext cx="2470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6" name="Google Shape;896;p13"/>
          <p:cNvSpPr txBox="1">
            <a:spLocks noGrp="1"/>
          </p:cNvSpPr>
          <p:nvPr>
            <p:ph type="subTitle" idx="1"/>
          </p:nvPr>
        </p:nvSpPr>
        <p:spPr>
          <a:xfrm>
            <a:off x="1921665" y="2040775"/>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97" name="Google Shape;897;p13"/>
          <p:cNvSpPr txBox="1">
            <a:spLocks noGrp="1"/>
          </p:cNvSpPr>
          <p:nvPr>
            <p:ph type="title" idx="2"/>
          </p:nvPr>
        </p:nvSpPr>
        <p:spPr>
          <a:xfrm>
            <a:off x="5613396" y="1759050"/>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8" name="Google Shape;898;p13"/>
          <p:cNvSpPr txBox="1">
            <a:spLocks noGrp="1"/>
          </p:cNvSpPr>
          <p:nvPr>
            <p:ph type="subTitle" idx="3"/>
          </p:nvPr>
        </p:nvSpPr>
        <p:spPr>
          <a:xfrm>
            <a:off x="5613396" y="2040775"/>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99" name="Google Shape;899;p13"/>
          <p:cNvSpPr txBox="1">
            <a:spLocks noGrp="1"/>
          </p:cNvSpPr>
          <p:nvPr>
            <p:ph type="title" idx="4"/>
          </p:nvPr>
        </p:nvSpPr>
        <p:spPr>
          <a:xfrm>
            <a:off x="1921665" y="3316743"/>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0" name="Google Shape;900;p13"/>
          <p:cNvSpPr txBox="1">
            <a:spLocks noGrp="1"/>
          </p:cNvSpPr>
          <p:nvPr>
            <p:ph type="subTitle" idx="5"/>
          </p:nvPr>
        </p:nvSpPr>
        <p:spPr>
          <a:xfrm>
            <a:off x="1921665" y="3598468"/>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01" name="Google Shape;901;p13"/>
          <p:cNvSpPr txBox="1">
            <a:spLocks noGrp="1"/>
          </p:cNvSpPr>
          <p:nvPr>
            <p:ph type="title" idx="6"/>
          </p:nvPr>
        </p:nvSpPr>
        <p:spPr>
          <a:xfrm>
            <a:off x="5613396" y="3316743"/>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2" name="Google Shape;902;p13"/>
          <p:cNvSpPr txBox="1">
            <a:spLocks noGrp="1"/>
          </p:cNvSpPr>
          <p:nvPr>
            <p:ph type="subTitle" idx="7"/>
          </p:nvPr>
        </p:nvSpPr>
        <p:spPr>
          <a:xfrm>
            <a:off x="5613396" y="3598468"/>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03" name="Google Shape;903;p13"/>
          <p:cNvSpPr txBox="1">
            <a:spLocks noGrp="1"/>
          </p:cNvSpPr>
          <p:nvPr>
            <p:ph type="title" idx="8" hasCustomPrompt="1"/>
          </p:nvPr>
        </p:nvSpPr>
        <p:spPr>
          <a:xfrm>
            <a:off x="1009704" y="194838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4" name="Google Shape;904;p13"/>
          <p:cNvSpPr txBox="1">
            <a:spLocks noGrp="1"/>
          </p:cNvSpPr>
          <p:nvPr>
            <p:ph type="title" idx="9" hasCustomPrompt="1"/>
          </p:nvPr>
        </p:nvSpPr>
        <p:spPr>
          <a:xfrm>
            <a:off x="1009704" y="350793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5" name="Google Shape;905;p13"/>
          <p:cNvSpPr txBox="1">
            <a:spLocks noGrp="1"/>
          </p:cNvSpPr>
          <p:nvPr>
            <p:ph type="title" idx="13" hasCustomPrompt="1"/>
          </p:nvPr>
        </p:nvSpPr>
        <p:spPr>
          <a:xfrm>
            <a:off x="4704553" y="194838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6" name="Google Shape;906;p13"/>
          <p:cNvSpPr txBox="1">
            <a:spLocks noGrp="1"/>
          </p:cNvSpPr>
          <p:nvPr>
            <p:ph type="title" idx="14" hasCustomPrompt="1"/>
          </p:nvPr>
        </p:nvSpPr>
        <p:spPr>
          <a:xfrm>
            <a:off x="4755128" y="350793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7" name="Google Shape;907;p13"/>
          <p:cNvSpPr txBox="1">
            <a:spLocks noGrp="1"/>
          </p:cNvSpPr>
          <p:nvPr>
            <p:ph type="title" idx="15"/>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08" name="Google Shape;908;p13"/>
          <p:cNvSpPr/>
          <p:nvPr/>
        </p:nvSpPr>
        <p:spPr>
          <a:xfrm>
            <a:off x="-213600" y="255164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13"/>
          <p:cNvGrpSpPr/>
          <p:nvPr/>
        </p:nvGrpSpPr>
        <p:grpSpPr>
          <a:xfrm rot="6066999" flipH="1">
            <a:off x="-1615603" y="977662"/>
            <a:ext cx="3261468" cy="1631309"/>
            <a:chOff x="-449225" y="436955"/>
            <a:chExt cx="3261590" cy="1631370"/>
          </a:xfrm>
        </p:grpSpPr>
        <p:sp>
          <p:nvSpPr>
            <p:cNvPr id="910" name="Google Shape;910;p1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1" name="Google Shape;911;p13"/>
            <p:cNvGrpSpPr/>
            <p:nvPr/>
          </p:nvGrpSpPr>
          <p:grpSpPr>
            <a:xfrm>
              <a:off x="2464214" y="951103"/>
              <a:ext cx="314426" cy="304947"/>
              <a:chOff x="5013725" y="2633775"/>
              <a:chExt cx="422900" cy="410150"/>
            </a:xfrm>
          </p:grpSpPr>
          <p:sp>
            <p:nvSpPr>
              <p:cNvPr id="912" name="Google Shape;912;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13"/>
            <p:cNvGrpSpPr/>
            <p:nvPr/>
          </p:nvGrpSpPr>
          <p:grpSpPr>
            <a:xfrm>
              <a:off x="2497939" y="1763378"/>
              <a:ext cx="314426" cy="304947"/>
              <a:chOff x="5013725" y="2633775"/>
              <a:chExt cx="422900" cy="410150"/>
            </a:xfrm>
          </p:grpSpPr>
          <p:sp>
            <p:nvSpPr>
              <p:cNvPr id="915" name="Google Shape;915;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7" name="Google Shape;917;p1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13"/>
            <p:cNvGrpSpPr/>
            <p:nvPr/>
          </p:nvGrpSpPr>
          <p:grpSpPr>
            <a:xfrm>
              <a:off x="1357005" y="1640480"/>
              <a:ext cx="174066" cy="168818"/>
              <a:chOff x="5013725" y="2633775"/>
              <a:chExt cx="422900" cy="410150"/>
            </a:xfrm>
          </p:grpSpPr>
          <p:sp>
            <p:nvSpPr>
              <p:cNvPr id="919" name="Google Shape;919;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1" name="Google Shape;921;p1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13"/>
          <p:cNvGrpSpPr/>
          <p:nvPr/>
        </p:nvGrpSpPr>
        <p:grpSpPr>
          <a:xfrm>
            <a:off x="322146" y="1294128"/>
            <a:ext cx="216102" cy="209587"/>
            <a:chOff x="5013725" y="2633775"/>
            <a:chExt cx="422900" cy="410150"/>
          </a:xfrm>
        </p:grpSpPr>
        <p:sp>
          <p:nvSpPr>
            <p:cNvPr id="923" name="Google Shape;923;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5" name="Google Shape;925;p13"/>
          <p:cNvSpPr/>
          <p:nvPr/>
        </p:nvSpPr>
        <p:spPr>
          <a:xfrm>
            <a:off x="8447350" y="181217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13"/>
          <p:cNvGrpSpPr/>
          <p:nvPr/>
        </p:nvGrpSpPr>
        <p:grpSpPr>
          <a:xfrm>
            <a:off x="8849970" y="2727526"/>
            <a:ext cx="216102" cy="209587"/>
            <a:chOff x="375445" y="3222151"/>
            <a:chExt cx="216102" cy="209587"/>
          </a:xfrm>
        </p:grpSpPr>
        <p:sp>
          <p:nvSpPr>
            <p:cNvPr id="927" name="Google Shape;927;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13"/>
          <p:cNvGrpSpPr/>
          <p:nvPr/>
        </p:nvGrpSpPr>
        <p:grpSpPr>
          <a:xfrm>
            <a:off x="8500537" y="3565958"/>
            <a:ext cx="156307" cy="151594"/>
            <a:chOff x="375445" y="3222151"/>
            <a:chExt cx="216102" cy="209587"/>
          </a:xfrm>
        </p:grpSpPr>
        <p:sp>
          <p:nvSpPr>
            <p:cNvPr id="930" name="Google Shape;930;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3"/>
          <p:cNvGrpSpPr/>
          <p:nvPr/>
        </p:nvGrpSpPr>
        <p:grpSpPr>
          <a:xfrm>
            <a:off x="8804081" y="3239808"/>
            <a:ext cx="156328" cy="151594"/>
            <a:chOff x="375445" y="3222151"/>
            <a:chExt cx="216102" cy="209587"/>
          </a:xfrm>
        </p:grpSpPr>
        <p:sp>
          <p:nvSpPr>
            <p:cNvPr id="933" name="Google Shape;933;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935;p13"/>
          <p:cNvGrpSpPr/>
          <p:nvPr/>
        </p:nvGrpSpPr>
        <p:grpSpPr>
          <a:xfrm>
            <a:off x="8423989" y="-533405"/>
            <a:ext cx="591491" cy="2037135"/>
            <a:chOff x="1395700" y="238125"/>
            <a:chExt cx="1034075" cy="3561425"/>
          </a:xfrm>
        </p:grpSpPr>
        <p:sp>
          <p:nvSpPr>
            <p:cNvPr id="936" name="Google Shape;936;p13"/>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3"/>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3"/>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3"/>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3"/>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3"/>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3"/>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3"/>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3"/>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3"/>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3"/>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3"/>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3"/>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3"/>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3"/>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3"/>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3"/>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3"/>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3"/>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3"/>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3"/>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13"/>
          <p:cNvGrpSpPr/>
          <p:nvPr/>
        </p:nvGrpSpPr>
        <p:grpSpPr>
          <a:xfrm>
            <a:off x="7766490" y="3770275"/>
            <a:ext cx="1571958" cy="1610184"/>
            <a:chOff x="-3128300" y="3184750"/>
            <a:chExt cx="1745650" cy="1788100"/>
          </a:xfrm>
        </p:grpSpPr>
        <p:sp>
          <p:nvSpPr>
            <p:cNvPr id="979" name="Google Shape;979;p13"/>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1" name="Google Shape;981;p13"/>
          <p:cNvSpPr/>
          <p:nvPr/>
        </p:nvSpPr>
        <p:spPr>
          <a:xfrm>
            <a:off x="8481346" y="253220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64163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7724221" y="125778"/>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0" y="4670750"/>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205225" y="4389425"/>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3"/>
          <p:cNvSpPr/>
          <p:nvPr/>
        </p:nvSpPr>
        <p:spPr>
          <a:xfrm>
            <a:off x="908100" y="4335925"/>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3"/>
          <p:cNvSpPr/>
          <p:nvPr/>
        </p:nvSpPr>
        <p:spPr>
          <a:xfrm>
            <a:off x="1699500" y="4474750"/>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1902450" y="4708575"/>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3"/>
          <p:cNvSpPr/>
          <p:nvPr/>
        </p:nvSpPr>
        <p:spPr>
          <a:xfrm>
            <a:off x="1953625" y="4748250"/>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0" name="Google Shape;990;p13"/>
          <p:cNvGrpSpPr/>
          <p:nvPr/>
        </p:nvGrpSpPr>
        <p:grpSpPr>
          <a:xfrm>
            <a:off x="2178200" y="4283350"/>
            <a:ext cx="4552475" cy="860150"/>
            <a:chOff x="1262800" y="4616725"/>
            <a:chExt cx="4552475" cy="860150"/>
          </a:xfrm>
        </p:grpSpPr>
        <p:sp>
          <p:nvSpPr>
            <p:cNvPr id="991" name="Google Shape;991;p1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13"/>
          <p:cNvSpPr/>
          <p:nvPr/>
        </p:nvSpPr>
        <p:spPr>
          <a:xfrm>
            <a:off x="3932188" y="16317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3"/>
          <p:cNvSpPr/>
          <p:nvPr/>
        </p:nvSpPr>
        <p:spPr>
          <a:xfrm>
            <a:off x="719996" y="66330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8328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0" name="Google Shape;10;p2"/>
          <p:cNvSpPr txBox="1">
            <a:spLocks noGrp="1"/>
          </p:cNvSpPr>
          <p:nvPr>
            <p:ph type="ctrTitle"/>
          </p:nvPr>
        </p:nvSpPr>
        <p:spPr>
          <a:xfrm>
            <a:off x="711150" y="1482746"/>
            <a:ext cx="6350100" cy="1610100"/>
          </a:xfrm>
          <a:prstGeom prst="rect">
            <a:avLst/>
          </a:prstGeom>
        </p:spPr>
        <p:txBody>
          <a:bodyPr spcFirstLastPara="1" wrap="square" lIns="91425" tIns="91425" rIns="91425" bIns="91425" anchor="b" anchorCtr="0">
            <a:noAutofit/>
          </a:bodyPr>
          <a:lstStyle>
            <a:lvl1pPr lvl="0" algn="l">
              <a:lnSpc>
                <a:spcPct val="80000"/>
              </a:lnSpc>
              <a:spcBef>
                <a:spcPts val="0"/>
              </a:spcBef>
              <a:spcAft>
                <a:spcPts val="0"/>
              </a:spcAft>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820800" y="2020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054000" y="7510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81911" y="457299"/>
            <a:ext cx="62349" cy="220270"/>
          </a:xfrm>
          <a:custGeom>
            <a:avLst/>
            <a:gdLst/>
            <a:ahLst/>
            <a:cxnLst/>
            <a:rect l="l" t="t" r="r" b="b"/>
            <a:pathLst>
              <a:path w="3821" h="13499" extrusionOk="0">
                <a:moveTo>
                  <a:pt x="1706" y="1"/>
                </a:moveTo>
                <a:lnTo>
                  <a:pt x="1187" y="20"/>
                </a:lnTo>
                <a:lnTo>
                  <a:pt x="779" y="75"/>
                </a:lnTo>
                <a:lnTo>
                  <a:pt x="557" y="112"/>
                </a:lnTo>
                <a:lnTo>
                  <a:pt x="353" y="168"/>
                </a:lnTo>
                <a:lnTo>
                  <a:pt x="297" y="205"/>
                </a:lnTo>
                <a:lnTo>
                  <a:pt x="260" y="279"/>
                </a:lnTo>
                <a:lnTo>
                  <a:pt x="223" y="390"/>
                </a:lnTo>
                <a:lnTo>
                  <a:pt x="186" y="539"/>
                </a:lnTo>
                <a:lnTo>
                  <a:pt x="112" y="928"/>
                </a:lnTo>
                <a:lnTo>
                  <a:pt x="75" y="1447"/>
                </a:lnTo>
                <a:lnTo>
                  <a:pt x="38" y="2059"/>
                </a:lnTo>
                <a:lnTo>
                  <a:pt x="19" y="2764"/>
                </a:lnTo>
                <a:lnTo>
                  <a:pt x="1" y="4358"/>
                </a:lnTo>
                <a:lnTo>
                  <a:pt x="1" y="6101"/>
                </a:lnTo>
                <a:lnTo>
                  <a:pt x="38" y="7862"/>
                </a:lnTo>
                <a:lnTo>
                  <a:pt x="112" y="10847"/>
                </a:lnTo>
                <a:lnTo>
                  <a:pt x="130" y="11163"/>
                </a:lnTo>
                <a:lnTo>
                  <a:pt x="186" y="12275"/>
                </a:lnTo>
                <a:lnTo>
                  <a:pt x="3820" y="13499"/>
                </a:lnTo>
                <a:lnTo>
                  <a:pt x="3616" y="12127"/>
                </a:lnTo>
                <a:lnTo>
                  <a:pt x="19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rot="9836571">
            <a:off x="6946048" y="-143539"/>
            <a:ext cx="3261636" cy="1631393"/>
            <a:chOff x="-449225" y="436955"/>
            <a:chExt cx="3261590" cy="1631370"/>
          </a:xfrm>
        </p:grpSpPr>
        <p:sp>
          <p:nvSpPr>
            <p:cNvPr id="17" name="Google Shape;17;p2"/>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2464214" y="951103"/>
              <a:ext cx="314426" cy="304947"/>
              <a:chOff x="5013725" y="2633775"/>
              <a:chExt cx="422900" cy="410150"/>
            </a:xfrm>
          </p:grpSpPr>
          <p:sp>
            <p:nvSpPr>
              <p:cNvPr id="19" name="Google Shape;19;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2497939" y="1763378"/>
              <a:ext cx="314426" cy="304947"/>
              <a:chOff x="5013725" y="2633775"/>
              <a:chExt cx="422900" cy="410150"/>
            </a:xfrm>
          </p:grpSpPr>
          <p:sp>
            <p:nvSpPr>
              <p:cNvPr id="22" name="Google Shape;22;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1357005" y="1640480"/>
              <a:ext cx="174066" cy="168818"/>
              <a:chOff x="5013725" y="2633775"/>
              <a:chExt cx="422900" cy="410150"/>
            </a:xfrm>
          </p:grpSpPr>
          <p:sp>
            <p:nvSpPr>
              <p:cNvPr id="26" name="Google Shape;26;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757138" y="17875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50" y="4276932"/>
            <a:ext cx="9144100" cy="860150"/>
            <a:chOff x="0" y="4327950"/>
            <a:chExt cx="9144100" cy="860150"/>
          </a:xfrm>
        </p:grpSpPr>
        <p:grpSp>
          <p:nvGrpSpPr>
            <p:cNvPr id="31" name="Google Shape;31;p2"/>
            <p:cNvGrpSpPr/>
            <p:nvPr/>
          </p:nvGrpSpPr>
          <p:grpSpPr>
            <a:xfrm>
              <a:off x="0" y="4327950"/>
              <a:ext cx="4552475" cy="860150"/>
              <a:chOff x="1262800" y="4616725"/>
              <a:chExt cx="4552475" cy="860150"/>
            </a:xfrm>
          </p:grpSpPr>
          <p:sp>
            <p:nvSpPr>
              <p:cNvPr id="32" name="Google Shape;32;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4591625" y="4327950"/>
              <a:ext cx="4552475" cy="860150"/>
              <a:chOff x="1262800" y="4616725"/>
              <a:chExt cx="4552475" cy="860150"/>
            </a:xfrm>
          </p:grpSpPr>
          <p:sp>
            <p:nvSpPr>
              <p:cNvPr id="54" name="Google Shape;54;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 name="Google Shape;75;p2"/>
          <p:cNvSpPr txBox="1">
            <a:spLocks noGrp="1"/>
          </p:cNvSpPr>
          <p:nvPr>
            <p:ph type="subTitle" idx="1"/>
          </p:nvPr>
        </p:nvSpPr>
        <p:spPr>
          <a:xfrm>
            <a:off x="875618" y="3184738"/>
            <a:ext cx="4528800" cy="365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76" name="Google Shape;76;p2"/>
          <p:cNvGrpSpPr/>
          <p:nvPr/>
        </p:nvGrpSpPr>
        <p:grpSpPr>
          <a:xfrm flipH="1">
            <a:off x="-104560" y="3744300"/>
            <a:ext cx="1571958" cy="1610184"/>
            <a:chOff x="-3128300" y="3184750"/>
            <a:chExt cx="1745650" cy="1788100"/>
          </a:xfrm>
        </p:grpSpPr>
        <p:sp>
          <p:nvSpPr>
            <p:cNvPr id="77" name="Google Shape;77;p2"/>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39318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CUSTOM_22">
    <p:spTree>
      <p:nvGrpSpPr>
        <p:cNvPr id="1" name="Shape 1223"/>
        <p:cNvGrpSpPr/>
        <p:nvPr/>
      </p:nvGrpSpPr>
      <p:grpSpPr>
        <a:xfrm>
          <a:off x="0" y="0"/>
          <a:ext cx="0" cy="0"/>
          <a:chOff x="0" y="0"/>
          <a:chExt cx="0" cy="0"/>
        </a:xfrm>
      </p:grpSpPr>
      <p:pic>
        <p:nvPicPr>
          <p:cNvPr id="1224" name="Google Shape;1224;p16"/>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225" name="Google Shape;1225;p16"/>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226" name="Google Shape;1226;p16"/>
          <p:cNvGrpSpPr/>
          <p:nvPr/>
        </p:nvGrpSpPr>
        <p:grpSpPr>
          <a:xfrm>
            <a:off x="210395" y="-9534"/>
            <a:ext cx="419740" cy="2188604"/>
            <a:chOff x="9169825" y="5104875"/>
            <a:chExt cx="315950" cy="1647425"/>
          </a:xfrm>
        </p:grpSpPr>
        <p:sp>
          <p:nvSpPr>
            <p:cNvPr id="1227" name="Google Shape;1227;p16"/>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 name="Google Shape;1239;p16"/>
          <p:cNvGrpSpPr/>
          <p:nvPr/>
        </p:nvGrpSpPr>
        <p:grpSpPr>
          <a:xfrm flipH="1">
            <a:off x="-50" y="4276932"/>
            <a:ext cx="9144100" cy="860150"/>
            <a:chOff x="0" y="4327950"/>
            <a:chExt cx="9144100" cy="860150"/>
          </a:xfrm>
        </p:grpSpPr>
        <p:grpSp>
          <p:nvGrpSpPr>
            <p:cNvPr id="1240" name="Google Shape;1240;p16"/>
            <p:cNvGrpSpPr/>
            <p:nvPr/>
          </p:nvGrpSpPr>
          <p:grpSpPr>
            <a:xfrm>
              <a:off x="0" y="4327950"/>
              <a:ext cx="4552475" cy="860150"/>
              <a:chOff x="1262800" y="4616725"/>
              <a:chExt cx="4552475" cy="860150"/>
            </a:xfrm>
          </p:grpSpPr>
          <p:sp>
            <p:nvSpPr>
              <p:cNvPr id="1241" name="Google Shape;1241;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16"/>
            <p:cNvGrpSpPr/>
            <p:nvPr/>
          </p:nvGrpSpPr>
          <p:grpSpPr>
            <a:xfrm>
              <a:off x="4591625" y="4327950"/>
              <a:ext cx="4552475" cy="860150"/>
              <a:chOff x="1262800" y="4616725"/>
              <a:chExt cx="4552475" cy="860150"/>
            </a:xfrm>
          </p:grpSpPr>
          <p:sp>
            <p:nvSpPr>
              <p:cNvPr id="1263" name="Google Shape;1263;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4" name="Google Shape;1284;p16"/>
          <p:cNvGrpSpPr/>
          <p:nvPr/>
        </p:nvGrpSpPr>
        <p:grpSpPr>
          <a:xfrm rot="-10450454">
            <a:off x="8121095" y="257491"/>
            <a:ext cx="3261474" cy="1631312"/>
            <a:chOff x="-449225" y="436955"/>
            <a:chExt cx="3261590" cy="1631370"/>
          </a:xfrm>
        </p:grpSpPr>
        <p:sp>
          <p:nvSpPr>
            <p:cNvPr id="1285" name="Google Shape;1285;p16"/>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6" name="Google Shape;1286;p16"/>
            <p:cNvGrpSpPr/>
            <p:nvPr/>
          </p:nvGrpSpPr>
          <p:grpSpPr>
            <a:xfrm>
              <a:off x="2464214" y="951103"/>
              <a:ext cx="314426" cy="304947"/>
              <a:chOff x="5013725" y="2633775"/>
              <a:chExt cx="422900" cy="410150"/>
            </a:xfrm>
          </p:grpSpPr>
          <p:sp>
            <p:nvSpPr>
              <p:cNvPr id="1287" name="Google Shape;1287;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16"/>
            <p:cNvGrpSpPr/>
            <p:nvPr/>
          </p:nvGrpSpPr>
          <p:grpSpPr>
            <a:xfrm>
              <a:off x="2497939" y="1763378"/>
              <a:ext cx="314426" cy="304947"/>
              <a:chOff x="5013725" y="2633775"/>
              <a:chExt cx="422900" cy="410150"/>
            </a:xfrm>
          </p:grpSpPr>
          <p:sp>
            <p:nvSpPr>
              <p:cNvPr id="1290" name="Google Shape;1290;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2" name="Google Shape;1292;p16"/>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3" name="Google Shape;1293;p16"/>
            <p:cNvGrpSpPr/>
            <p:nvPr/>
          </p:nvGrpSpPr>
          <p:grpSpPr>
            <a:xfrm>
              <a:off x="1357005" y="1640480"/>
              <a:ext cx="174066" cy="168818"/>
              <a:chOff x="5013725" y="2633775"/>
              <a:chExt cx="422900" cy="410150"/>
            </a:xfrm>
          </p:grpSpPr>
          <p:sp>
            <p:nvSpPr>
              <p:cNvPr id="1294" name="Google Shape;1294;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6" name="Google Shape;1296;p16"/>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6"/>
          <p:cNvSpPr/>
          <p:nvPr/>
        </p:nvSpPr>
        <p:spPr>
          <a:xfrm>
            <a:off x="4428175" y="1890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8616350" y="12496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8589988" y="190431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884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685092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8136800" y="147820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a:off x="2365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1223"/>
        <p:cNvGrpSpPr/>
        <p:nvPr/>
      </p:nvGrpSpPr>
      <p:grpSpPr>
        <a:xfrm>
          <a:off x="0" y="0"/>
          <a:ext cx="0" cy="0"/>
          <a:chOff x="0" y="0"/>
          <a:chExt cx="0" cy="0"/>
        </a:xfrm>
      </p:grpSpPr>
      <p:pic>
        <p:nvPicPr>
          <p:cNvPr id="1224" name="Google Shape;1224;p16"/>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225" name="Google Shape;1225;p16"/>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226" name="Google Shape;1226;p16"/>
          <p:cNvGrpSpPr/>
          <p:nvPr/>
        </p:nvGrpSpPr>
        <p:grpSpPr>
          <a:xfrm>
            <a:off x="210395" y="-9534"/>
            <a:ext cx="419740" cy="2188604"/>
            <a:chOff x="9169825" y="5104875"/>
            <a:chExt cx="315950" cy="1647425"/>
          </a:xfrm>
        </p:grpSpPr>
        <p:sp>
          <p:nvSpPr>
            <p:cNvPr id="1227" name="Google Shape;1227;p16"/>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 name="Google Shape;1239;p16"/>
          <p:cNvGrpSpPr/>
          <p:nvPr/>
        </p:nvGrpSpPr>
        <p:grpSpPr>
          <a:xfrm flipH="1">
            <a:off x="-50" y="4276932"/>
            <a:ext cx="9144100" cy="860150"/>
            <a:chOff x="0" y="4327950"/>
            <a:chExt cx="9144100" cy="860150"/>
          </a:xfrm>
        </p:grpSpPr>
        <p:grpSp>
          <p:nvGrpSpPr>
            <p:cNvPr id="1240" name="Google Shape;1240;p16"/>
            <p:cNvGrpSpPr/>
            <p:nvPr/>
          </p:nvGrpSpPr>
          <p:grpSpPr>
            <a:xfrm>
              <a:off x="0" y="4327950"/>
              <a:ext cx="4552475" cy="860150"/>
              <a:chOff x="1262800" y="4616725"/>
              <a:chExt cx="4552475" cy="860150"/>
            </a:xfrm>
          </p:grpSpPr>
          <p:sp>
            <p:nvSpPr>
              <p:cNvPr id="1241" name="Google Shape;1241;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16"/>
            <p:cNvGrpSpPr/>
            <p:nvPr/>
          </p:nvGrpSpPr>
          <p:grpSpPr>
            <a:xfrm>
              <a:off x="4591625" y="4327950"/>
              <a:ext cx="4552475" cy="860150"/>
              <a:chOff x="1262800" y="4616725"/>
              <a:chExt cx="4552475" cy="860150"/>
            </a:xfrm>
          </p:grpSpPr>
          <p:sp>
            <p:nvSpPr>
              <p:cNvPr id="1263" name="Google Shape;1263;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4" name="Google Shape;1284;p16"/>
          <p:cNvGrpSpPr/>
          <p:nvPr/>
        </p:nvGrpSpPr>
        <p:grpSpPr>
          <a:xfrm rot="-10450454">
            <a:off x="8121095" y="257491"/>
            <a:ext cx="3261474" cy="1631312"/>
            <a:chOff x="-449225" y="436955"/>
            <a:chExt cx="3261590" cy="1631370"/>
          </a:xfrm>
        </p:grpSpPr>
        <p:sp>
          <p:nvSpPr>
            <p:cNvPr id="1285" name="Google Shape;1285;p16"/>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6" name="Google Shape;1286;p16"/>
            <p:cNvGrpSpPr/>
            <p:nvPr/>
          </p:nvGrpSpPr>
          <p:grpSpPr>
            <a:xfrm>
              <a:off x="2464214" y="951103"/>
              <a:ext cx="314426" cy="304947"/>
              <a:chOff x="5013725" y="2633775"/>
              <a:chExt cx="422900" cy="410150"/>
            </a:xfrm>
          </p:grpSpPr>
          <p:sp>
            <p:nvSpPr>
              <p:cNvPr id="1287" name="Google Shape;1287;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16"/>
            <p:cNvGrpSpPr/>
            <p:nvPr/>
          </p:nvGrpSpPr>
          <p:grpSpPr>
            <a:xfrm>
              <a:off x="2497939" y="1763378"/>
              <a:ext cx="314426" cy="304947"/>
              <a:chOff x="5013725" y="2633775"/>
              <a:chExt cx="422900" cy="410150"/>
            </a:xfrm>
          </p:grpSpPr>
          <p:sp>
            <p:nvSpPr>
              <p:cNvPr id="1290" name="Google Shape;1290;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2" name="Google Shape;1292;p16"/>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3" name="Google Shape;1293;p16"/>
            <p:cNvGrpSpPr/>
            <p:nvPr/>
          </p:nvGrpSpPr>
          <p:grpSpPr>
            <a:xfrm>
              <a:off x="1357005" y="1640480"/>
              <a:ext cx="174066" cy="168818"/>
              <a:chOff x="5013725" y="2633775"/>
              <a:chExt cx="422900" cy="410150"/>
            </a:xfrm>
          </p:grpSpPr>
          <p:sp>
            <p:nvSpPr>
              <p:cNvPr id="1294" name="Google Shape;1294;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6" name="Google Shape;1296;p16"/>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6"/>
          <p:cNvSpPr/>
          <p:nvPr/>
        </p:nvSpPr>
        <p:spPr>
          <a:xfrm>
            <a:off x="4428175" y="1890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8616350" y="12496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8589988" y="190431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884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685092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8136800" y="147820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a:off x="2365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6299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1223"/>
        <p:cNvGrpSpPr/>
        <p:nvPr/>
      </p:nvGrpSpPr>
      <p:grpSpPr>
        <a:xfrm>
          <a:off x="0" y="0"/>
          <a:ext cx="0" cy="0"/>
          <a:chOff x="0" y="0"/>
          <a:chExt cx="0" cy="0"/>
        </a:xfrm>
      </p:grpSpPr>
      <p:pic>
        <p:nvPicPr>
          <p:cNvPr id="1224" name="Google Shape;1224;p16"/>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225" name="Google Shape;1225;p16"/>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226" name="Google Shape;1226;p16"/>
          <p:cNvGrpSpPr/>
          <p:nvPr/>
        </p:nvGrpSpPr>
        <p:grpSpPr>
          <a:xfrm>
            <a:off x="210395" y="-9534"/>
            <a:ext cx="419740" cy="2188604"/>
            <a:chOff x="9169825" y="5104875"/>
            <a:chExt cx="315950" cy="1647425"/>
          </a:xfrm>
        </p:grpSpPr>
        <p:sp>
          <p:nvSpPr>
            <p:cNvPr id="1227" name="Google Shape;1227;p16"/>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 name="Google Shape;1239;p16"/>
          <p:cNvGrpSpPr/>
          <p:nvPr/>
        </p:nvGrpSpPr>
        <p:grpSpPr>
          <a:xfrm flipH="1">
            <a:off x="-50" y="4276932"/>
            <a:ext cx="9144100" cy="860150"/>
            <a:chOff x="0" y="4327950"/>
            <a:chExt cx="9144100" cy="860150"/>
          </a:xfrm>
        </p:grpSpPr>
        <p:grpSp>
          <p:nvGrpSpPr>
            <p:cNvPr id="1240" name="Google Shape;1240;p16"/>
            <p:cNvGrpSpPr/>
            <p:nvPr/>
          </p:nvGrpSpPr>
          <p:grpSpPr>
            <a:xfrm>
              <a:off x="0" y="4327950"/>
              <a:ext cx="4552475" cy="860150"/>
              <a:chOff x="1262800" y="4616725"/>
              <a:chExt cx="4552475" cy="860150"/>
            </a:xfrm>
          </p:grpSpPr>
          <p:sp>
            <p:nvSpPr>
              <p:cNvPr id="1241" name="Google Shape;1241;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16"/>
            <p:cNvGrpSpPr/>
            <p:nvPr/>
          </p:nvGrpSpPr>
          <p:grpSpPr>
            <a:xfrm>
              <a:off x="4591625" y="4327950"/>
              <a:ext cx="4552475" cy="860150"/>
              <a:chOff x="1262800" y="4616725"/>
              <a:chExt cx="4552475" cy="860150"/>
            </a:xfrm>
          </p:grpSpPr>
          <p:sp>
            <p:nvSpPr>
              <p:cNvPr id="1263" name="Google Shape;1263;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4" name="Google Shape;1284;p16"/>
          <p:cNvGrpSpPr/>
          <p:nvPr/>
        </p:nvGrpSpPr>
        <p:grpSpPr>
          <a:xfrm rot="-10450454">
            <a:off x="8121095" y="257491"/>
            <a:ext cx="3261474" cy="1631312"/>
            <a:chOff x="-449225" y="436955"/>
            <a:chExt cx="3261590" cy="1631370"/>
          </a:xfrm>
        </p:grpSpPr>
        <p:sp>
          <p:nvSpPr>
            <p:cNvPr id="1285" name="Google Shape;1285;p16"/>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6" name="Google Shape;1286;p16"/>
            <p:cNvGrpSpPr/>
            <p:nvPr/>
          </p:nvGrpSpPr>
          <p:grpSpPr>
            <a:xfrm>
              <a:off x="2464214" y="951103"/>
              <a:ext cx="314426" cy="304947"/>
              <a:chOff x="5013725" y="2633775"/>
              <a:chExt cx="422900" cy="410150"/>
            </a:xfrm>
          </p:grpSpPr>
          <p:sp>
            <p:nvSpPr>
              <p:cNvPr id="1287" name="Google Shape;1287;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16"/>
            <p:cNvGrpSpPr/>
            <p:nvPr/>
          </p:nvGrpSpPr>
          <p:grpSpPr>
            <a:xfrm>
              <a:off x="2497939" y="1763378"/>
              <a:ext cx="314426" cy="304947"/>
              <a:chOff x="5013725" y="2633775"/>
              <a:chExt cx="422900" cy="410150"/>
            </a:xfrm>
          </p:grpSpPr>
          <p:sp>
            <p:nvSpPr>
              <p:cNvPr id="1290" name="Google Shape;1290;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2" name="Google Shape;1292;p16"/>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3" name="Google Shape;1293;p16"/>
            <p:cNvGrpSpPr/>
            <p:nvPr/>
          </p:nvGrpSpPr>
          <p:grpSpPr>
            <a:xfrm>
              <a:off x="1357005" y="1640480"/>
              <a:ext cx="174066" cy="168818"/>
              <a:chOff x="5013725" y="2633775"/>
              <a:chExt cx="422900" cy="410150"/>
            </a:xfrm>
          </p:grpSpPr>
          <p:sp>
            <p:nvSpPr>
              <p:cNvPr id="1294" name="Google Shape;1294;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6" name="Google Shape;1296;p16"/>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6"/>
          <p:cNvSpPr/>
          <p:nvPr/>
        </p:nvSpPr>
        <p:spPr>
          <a:xfrm>
            <a:off x="4428175" y="1890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8616350" y="12496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8589988" y="190431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884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685092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8136800" y="147820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a:off x="2365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6255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866"/>
        <p:cNvGrpSpPr/>
        <p:nvPr/>
      </p:nvGrpSpPr>
      <p:grpSpPr>
        <a:xfrm>
          <a:off x="0" y="0"/>
          <a:ext cx="0" cy="0"/>
          <a:chOff x="0" y="0"/>
          <a:chExt cx="0" cy="0"/>
        </a:xfrm>
      </p:grpSpPr>
      <p:pic>
        <p:nvPicPr>
          <p:cNvPr id="1867" name="Google Shape;1867;p24"/>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868" name="Google Shape;1868;p24"/>
          <p:cNvSpPr txBox="1">
            <a:spLocks noGrp="1"/>
          </p:cNvSpPr>
          <p:nvPr>
            <p:ph type="title"/>
          </p:nvPr>
        </p:nvSpPr>
        <p:spPr>
          <a:xfrm>
            <a:off x="937626"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69" name="Google Shape;1869;p24"/>
          <p:cNvSpPr txBox="1">
            <a:spLocks noGrp="1"/>
          </p:cNvSpPr>
          <p:nvPr>
            <p:ph type="subTitle" idx="1"/>
          </p:nvPr>
        </p:nvSpPr>
        <p:spPr>
          <a:xfrm>
            <a:off x="937626"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0" name="Google Shape;1870;p24"/>
          <p:cNvSpPr txBox="1">
            <a:spLocks noGrp="1"/>
          </p:cNvSpPr>
          <p:nvPr>
            <p:ph type="title" idx="2"/>
          </p:nvPr>
        </p:nvSpPr>
        <p:spPr>
          <a:xfrm>
            <a:off x="3484347"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1" name="Google Shape;1871;p24"/>
          <p:cNvSpPr txBox="1">
            <a:spLocks noGrp="1"/>
          </p:cNvSpPr>
          <p:nvPr>
            <p:ph type="subTitle" idx="3"/>
          </p:nvPr>
        </p:nvSpPr>
        <p:spPr>
          <a:xfrm>
            <a:off x="3484347"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2" name="Google Shape;1872;p24"/>
          <p:cNvSpPr txBox="1">
            <a:spLocks noGrp="1"/>
          </p:cNvSpPr>
          <p:nvPr>
            <p:ph type="title" idx="4"/>
          </p:nvPr>
        </p:nvSpPr>
        <p:spPr>
          <a:xfrm>
            <a:off x="6031074"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3" name="Google Shape;1873;p24"/>
          <p:cNvSpPr txBox="1">
            <a:spLocks noGrp="1"/>
          </p:cNvSpPr>
          <p:nvPr>
            <p:ph type="subTitle" idx="5"/>
          </p:nvPr>
        </p:nvSpPr>
        <p:spPr>
          <a:xfrm>
            <a:off x="6031074"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4" name="Google Shape;1874;p24"/>
          <p:cNvSpPr txBox="1">
            <a:spLocks noGrp="1"/>
          </p:cNvSpPr>
          <p:nvPr>
            <p:ph type="title" idx="6"/>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75" name="Google Shape;1875;p24"/>
          <p:cNvSpPr/>
          <p:nvPr/>
        </p:nvSpPr>
        <p:spPr>
          <a:xfrm>
            <a:off x="8530625" y="3337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4"/>
          <p:cNvSpPr/>
          <p:nvPr/>
        </p:nvSpPr>
        <p:spPr>
          <a:xfrm>
            <a:off x="224825" y="126538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24"/>
          <p:cNvGrpSpPr/>
          <p:nvPr/>
        </p:nvGrpSpPr>
        <p:grpSpPr>
          <a:xfrm>
            <a:off x="8261896" y="-2"/>
            <a:ext cx="657640" cy="1217404"/>
            <a:chOff x="144023" y="-1757"/>
            <a:chExt cx="959497" cy="1776195"/>
          </a:xfrm>
        </p:grpSpPr>
        <p:cxnSp>
          <p:nvCxnSpPr>
            <p:cNvPr id="1878" name="Google Shape;1878;p24"/>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1879" name="Google Shape;1879;p24"/>
            <p:cNvGrpSpPr/>
            <p:nvPr/>
          </p:nvGrpSpPr>
          <p:grpSpPr>
            <a:xfrm>
              <a:off x="144023" y="386441"/>
              <a:ext cx="959497" cy="1387997"/>
              <a:chOff x="5304550" y="274025"/>
              <a:chExt cx="1135500" cy="1642600"/>
            </a:xfrm>
          </p:grpSpPr>
          <p:sp>
            <p:nvSpPr>
              <p:cNvPr id="1880" name="Google Shape;1880;p24"/>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4"/>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4"/>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4"/>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4"/>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4"/>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4"/>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4"/>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4"/>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4"/>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4"/>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4"/>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4"/>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4"/>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4"/>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4"/>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4"/>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4"/>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4"/>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4"/>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4"/>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4"/>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4"/>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3" name="Google Shape;1903;p24"/>
          <p:cNvGrpSpPr/>
          <p:nvPr/>
        </p:nvGrpSpPr>
        <p:grpSpPr>
          <a:xfrm rot="-222724">
            <a:off x="7650230" y="3668001"/>
            <a:ext cx="1571939" cy="1610165"/>
            <a:chOff x="-3128300" y="3184750"/>
            <a:chExt cx="1745650" cy="1788100"/>
          </a:xfrm>
        </p:grpSpPr>
        <p:sp>
          <p:nvSpPr>
            <p:cNvPr id="1904" name="Google Shape;1904;p24"/>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4"/>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24"/>
          <p:cNvGrpSpPr/>
          <p:nvPr/>
        </p:nvGrpSpPr>
        <p:grpSpPr>
          <a:xfrm rot="6163624" flipH="1">
            <a:off x="-1387049" y="1286150"/>
            <a:ext cx="3261487" cy="1631318"/>
            <a:chOff x="-449225" y="436955"/>
            <a:chExt cx="3261590" cy="1631370"/>
          </a:xfrm>
        </p:grpSpPr>
        <p:sp>
          <p:nvSpPr>
            <p:cNvPr id="1907" name="Google Shape;1907;p24"/>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8" name="Google Shape;1908;p24"/>
            <p:cNvGrpSpPr/>
            <p:nvPr/>
          </p:nvGrpSpPr>
          <p:grpSpPr>
            <a:xfrm>
              <a:off x="2464214" y="951103"/>
              <a:ext cx="314426" cy="304947"/>
              <a:chOff x="5013725" y="2633775"/>
              <a:chExt cx="422900" cy="410150"/>
            </a:xfrm>
          </p:grpSpPr>
          <p:sp>
            <p:nvSpPr>
              <p:cNvPr id="1909" name="Google Shape;1909;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1" name="Google Shape;1911;p24"/>
            <p:cNvGrpSpPr/>
            <p:nvPr/>
          </p:nvGrpSpPr>
          <p:grpSpPr>
            <a:xfrm>
              <a:off x="2497939" y="1763378"/>
              <a:ext cx="314426" cy="304947"/>
              <a:chOff x="5013725" y="2633775"/>
              <a:chExt cx="422900" cy="410150"/>
            </a:xfrm>
          </p:grpSpPr>
          <p:sp>
            <p:nvSpPr>
              <p:cNvPr id="1912" name="Google Shape;1912;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4" name="Google Shape;1914;p24"/>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5" name="Google Shape;1915;p24"/>
            <p:cNvGrpSpPr/>
            <p:nvPr/>
          </p:nvGrpSpPr>
          <p:grpSpPr>
            <a:xfrm>
              <a:off x="1357005" y="1640480"/>
              <a:ext cx="174066" cy="168818"/>
              <a:chOff x="5013725" y="2633775"/>
              <a:chExt cx="422900" cy="410150"/>
            </a:xfrm>
          </p:grpSpPr>
          <p:sp>
            <p:nvSpPr>
              <p:cNvPr id="1916" name="Google Shape;1916;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8" name="Google Shape;1918;p24"/>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24"/>
          <p:cNvGrpSpPr/>
          <p:nvPr/>
        </p:nvGrpSpPr>
        <p:grpSpPr>
          <a:xfrm flipH="1">
            <a:off x="-14150" y="3647733"/>
            <a:ext cx="1759549" cy="1514815"/>
            <a:chOff x="-5379400" y="3590150"/>
            <a:chExt cx="1532575" cy="1319525"/>
          </a:xfrm>
        </p:grpSpPr>
        <p:sp>
          <p:nvSpPr>
            <p:cNvPr id="1920" name="Google Shape;1920;p24"/>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4"/>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2" name="Google Shape;1922;p24"/>
          <p:cNvGrpSpPr/>
          <p:nvPr/>
        </p:nvGrpSpPr>
        <p:grpSpPr>
          <a:xfrm>
            <a:off x="522045" y="2490901"/>
            <a:ext cx="216102" cy="209587"/>
            <a:chOff x="375445" y="3222151"/>
            <a:chExt cx="216102" cy="209587"/>
          </a:xfrm>
        </p:grpSpPr>
        <p:sp>
          <p:nvSpPr>
            <p:cNvPr id="1923" name="Google Shape;1923;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5" name="Google Shape;1925;p24"/>
          <p:cNvGrpSpPr/>
          <p:nvPr/>
        </p:nvGrpSpPr>
        <p:grpSpPr>
          <a:xfrm>
            <a:off x="172612" y="3329333"/>
            <a:ext cx="156307" cy="151594"/>
            <a:chOff x="375445" y="3222151"/>
            <a:chExt cx="216102" cy="209587"/>
          </a:xfrm>
        </p:grpSpPr>
        <p:sp>
          <p:nvSpPr>
            <p:cNvPr id="1926" name="Google Shape;1926;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8" name="Google Shape;1928;p24"/>
          <p:cNvGrpSpPr/>
          <p:nvPr/>
        </p:nvGrpSpPr>
        <p:grpSpPr>
          <a:xfrm>
            <a:off x="476156" y="3003183"/>
            <a:ext cx="156328" cy="151594"/>
            <a:chOff x="375445" y="3222151"/>
            <a:chExt cx="216102" cy="209587"/>
          </a:xfrm>
        </p:grpSpPr>
        <p:sp>
          <p:nvSpPr>
            <p:cNvPr id="1929" name="Google Shape;1929;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1" name="Google Shape;1931;p24"/>
          <p:cNvGrpSpPr/>
          <p:nvPr/>
        </p:nvGrpSpPr>
        <p:grpSpPr>
          <a:xfrm rot="10800000" flipH="1">
            <a:off x="8623095" y="2194715"/>
            <a:ext cx="216102" cy="209587"/>
            <a:chOff x="375445" y="3222151"/>
            <a:chExt cx="216102" cy="209587"/>
          </a:xfrm>
        </p:grpSpPr>
        <p:sp>
          <p:nvSpPr>
            <p:cNvPr id="1932" name="Google Shape;1932;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4" name="Google Shape;1934;p24"/>
          <p:cNvGrpSpPr/>
          <p:nvPr/>
        </p:nvGrpSpPr>
        <p:grpSpPr>
          <a:xfrm rot="10800000" flipH="1">
            <a:off x="8729606" y="1664226"/>
            <a:ext cx="156328" cy="151594"/>
            <a:chOff x="375445" y="3222151"/>
            <a:chExt cx="216102" cy="209587"/>
          </a:xfrm>
        </p:grpSpPr>
        <p:sp>
          <p:nvSpPr>
            <p:cNvPr id="1935" name="Google Shape;1935;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7" name="Google Shape;1937;p24"/>
          <p:cNvSpPr/>
          <p:nvPr/>
        </p:nvSpPr>
        <p:spPr>
          <a:xfrm>
            <a:off x="8837650" y="11541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4"/>
          <p:cNvSpPr/>
          <p:nvPr/>
        </p:nvSpPr>
        <p:spPr>
          <a:xfrm>
            <a:off x="331813" y="10341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4"/>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4"/>
          <p:cNvSpPr/>
          <p:nvPr/>
        </p:nvSpPr>
        <p:spPr>
          <a:xfrm>
            <a:off x="646592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spTree>
      <p:nvGrpSpPr>
        <p:cNvPr id="1" name="Shape 1866"/>
        <p:cNvGrpSpPr/>
        <p:nvPr/>
      </p:nvGrpSpPr>
      <p:grpSpPr>
        <a:xfrm>
          <a:off x="0" y="0"/>
          <a:ext cx="0" cy="0"/>
          <a:chOff x="0" y="0"/>
          <a:chExt cx="0" cy="0"/>
        </a:xfrm>
      </p:grpSpPr>
      <p:pic>
        <p:nvPicPr>
          <p:cNvPr id="1867" name="Google Shape;1867;p24"/>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868" name="Google Shape;1868;p24"/>
          <p:cNvSpPr txBox="1">
            <a:spLocks noGrp="1"/>
          </p:cNvSpPr>
          <p:nvPr>
            <p:ph type="title"/>
          </p:nvPr>
        </p:nvSpPr>
        <p:spPr>
          <a:xfrm>
            <a:off x="937626"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69" name="Google Shape;1869;p24"/>
          <p:cNvSpPr txBox="1">
            <a:spLocks noGrp="1"/>
          </p:cNvSpPr>
          <p:nvPr>
            <p:ph type="subTitle" idx="1"/>
          </p:nvPr>
        </p:nvSpPr>
        <p:spPr>
          <a:xfrm>
            <a:off x="937626"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0" name="Google Shape;1870;p24"/>
          <p:cNvSpPr txBox="1">
            <a:spLocks noGrp="1"/>
          </p:cNvSpPr>
          <p:nvPr>
            <p:ph type="title" idx="2"/>
          </p:nvPr>
        </p:nvSpPr>
        <p:spPr>
          <a:xfrm>
            <a:off x="3484347"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1" name="Google Shape;1871;p24"/>
          <p:cNvSpPr txBox="1">
            <a:spLocks noGrp="1"/>
          </p:cNvSpPr>
          <p:nvPr>
            <p:ph type="subTitle" idx="3"/>
          </p:nvPr>
        </p:nvSpPr>
        <p:spPr>
          <a:xfrm>
            <a:off x="3484347"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2" name="Google Shape;1872;p24"/>
          <p:cNvSpPr txBox="1">
            <a:spLocks noGrp="1"/>
          </p:cNvSpPr>
          <p:nvPr>
            <p:ph type="title" idx="4"/>
          </p:nvPr>
        </p:nvSpPr>
        <p:spPr>
          <a:xfrm>
            <a:off x="6031074"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3" name="Google Shape;1873;p24"/>
          <p:cNvSpPr txBox="1">
            <a:spLocks noGrp="1"/>
          </p:cNvSpPr>
          <p:nvPr>
            <p:ph type="subTitle" idx="5"/>
          </p:nvPr>
        </p:nvSpPr>
        <p:spPr>
          <a:xfrm>
            <a:off x="6031074"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4" name="Google Shape;1874;p24"/>
          <p:cNvSpPr txBox="1">
            <a:spLocks noGrp="1"/>
          </p:cNvSpPr>
          <p:nvPr>
            <p:ph type="title" idx="6"/>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75" name="Google Shape;1875;p24"/>
          <p:cNvSpPr/>
          <p:nvPr/>
        </p:nvSpPr>
        <p:spPr>
          <a:xfrm>
            <a:off x="8530625" y="3337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4"/>
          <p:cNvSpPr/>
          <p:nvPr/>
        </p:nvSpPr>
        <p:spPr>
          <a:xfrm>
            <a:off x="224825" y="126538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24"/>
          <p:cNvGrpSpPr/>
          <p:nvPr/>
        </p:nvGrpSpPr>
        <p:grpSpPr>
          <a:xfrm>
            <a:off x="8261896" y="-2"/>
            <a:ext cx="657640" cy="1217404"/>
            <a:chOff x="144023" y="-1757"/>
            <a:chExt cx="959497" cy="1776195"/>
          </a:xfrm>
        </p:grpSpPr>
        <p:cxnSp>
          <p:nvCxnSpPr>
            <p:cNvPr id="1878" name="Google Shape;1878;p24"/>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1879" name="Google Shape;1879;p24"/>
            <p:cNvGrpSpPr/>
            <p:nvPr/>
          </p:nvGrpSpPr>
          <p:grpSpPr>
            <a:xfrm>
              <a:off x="144023" y="386441"/>
              <a:ext cx="959497" cy="1387997"/>
              <a:chOff x="5304550" y="274025"/>
              <a:chExt cx="1135500" cy="1642600"/>
            </a:xfrm>
          </p:grpSpPr>
          <p:sp>
            <p:nvSpPr>
              <p:cNvPr id="1880" name="Google Shape;1880;p24"/>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4"/>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4"/>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4"/>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4"/>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4"/>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4"/>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4"/>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4"/>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4"/>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4"/>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4"/>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4"/>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4"/>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4"/>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4"/>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4"/>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4"/>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4"/>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4"/>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4"/>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4"/>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4"/>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3" name="Google Shape;1903;p24"/>
          <p:cNvGrpSpPr/>
          <p:nvPr/>
        </p:nvGrpSpPr>
        <p:grpSpPr>
          <a:xfrm rot="-222724">
            <a:off x="7650230" y="3668001"/>
            <a:ext cx="1571939" cy="1610165"/>
            <a:chOff x="-3128300" y="3184750"/>
            <a:chExt cx="1745650" cy="1788100"/>
          </a:xfrm>
        </p:grpSpPr>
        <p:sp>
          <p:nvSpPr>
            <p:cNvPr id="1904" name="Google Shape;1904;p24"/>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4"/>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24"/>
          <p:cNvGrpSpPr/>
          <p:nvPr/>
        </p:nvGrpSpPr>
        <p:grpSpPr>
          <a:xfrm rot="6163624" flipH="1">
            <a:off x="-1387049" y="1286150"/>
            <a:ext cx="3261487" cy="1631318"/>
            <a:chOff x="-449225" y="436955"/>
            <a:chExt cx="3261590" cy="1631370"/>
          </a:xfrm>
        </p:grpSpPr>
        <p:sp>
          <p:nvSpPr>
            <p:cNvPr id="1907" name="Google Shape;1907;p24"/>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8" name="Google Shape;1908;p24"/>
            <p:cNvGrpSpPr/>
            <p:nvPr/>
          </p:nvGrpSpPr>
          <p:grpSpPr>
            <a:xfrm>
              <a:off x="2464214" y="951103"/>
              <a:ext cx="314426" cy="304947"/>
              <a:chOff x="5013725" y="2633775"/>
              <a:chExt cx="422900" cy="410150"/>
            </a:xfrm>
          </p:grpSpPr>
          <p:sp>
            <p:nvSpPr>
              <p:cNvPr id="1909" name="Google Shape;1909;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1" name="Google Shape;1911;p24"/>
            <p:cNvGrpSpPr/>
            <p:nvPr/>
          </p:nvGrpSpPr>
          <p:grpSpPr>
            <a:xfrm>
              <a:off x="2497939" y="1763378"/>
              <a:ext cx="314426" cy="304947"/>
              <a:chOff x="5013725" y="2633775"/>
              <a:chExt cx="422900" cy="410150"/>
            </a:xfrm>
          </p:grpSpPr>
          <p:sp>
            <p:nvSpPr>
              <p:cNvPr id="1912" name="Google Shape;1912;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4" name="Google Shape;1914;p24"/>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5" name="Google Shape;1915;p24"/>
            <p:cNvGrpSpPr/>
            <p:nvPr/>
          </p:nvGrpSpPr>
          <p:grpSpPr>
            <a:xfrm>
              <a:off x="1357005" y="1640480"/>
              <a:ext cx="174066" cy="168818"/>
              <a:chOff x="5013725" y="2633775"/>
              <a:chExt cx="422900" cy="410150"/>
            </a:xfrm>
          </p:grpSpPr>
          <p:sp>
            <p:nvSpPr>
              <p:cNvPr id="1916" name="Google Shape;1916;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8" name="Google Shape;1918;p24"/>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24"/>
          <p:cNvGrpSpPr/>
          <p:nvPr/>
        </p:nvGrpSpPr>
        <p:grpSpPr>
          <a:xfrm flipH="1">
            <a:off x="-14150" y="3647733"/>
            <a:ext cx="1759549" cy="1514815"/>
            <a:chOff x="-5379400" y="3590150"/>
            <a:chExt cx="1532575" cy="1319525"/>
          </a:xfrm>
        </p:grpSpPr>
        <p:sp>
          <p:nvSpPr>
            <p:cNvPr id="1920" name="Google Shape;1920;p24"/>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4"/>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2" name="Google Shape;1922;p24"/>
          <p:cNvGrpSpPr/>
          <p:nvPr/>
        </p:nvGrpSpPr>
        <p:grpSpPr>
          <a:xfrm>
            <a:off x="522045" y="2490901"/>
            <a:ext cx="216102" cy="209587"/>
            <a:chOff x="375445" y="3222151"/>
            <a:chExt cx="216102" cy="209587"/>
          </a:xfrm>
        </p:grpSpPr>
        <p:sp>
          <p:nvSpPr>
            <p:cNvPr id="1923" name="Google Shape;1923;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5" name="Google Shape;1925;p24"/>
          <p:cNvGrpSpPr/>
          <p:nvPr/>
        </p:nvGrpSpPr>
        <p:grpSpPr>
          <a:xfrm>
            <a:off x="172612" y="3329333"/>
            <a:ext cx="156307" cy="151594"/>
            <a:chOff x="375445" y="3222151"/>
            <a:chExt cx="216102" cy="209587"/>
          </a:xfrm>
        </p:grpSpPr>
        <p:sp>
          <p:nvSpPr>
            <p:cNvPr id="1926" name="Google Shape;1926;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8" name="Google Shape;1928;p24"/>
          <p:cNvGrpSpPr/>
          <p:nvPr/>
        </p:nvGrpSpPr>
        <p:grpSpPr>
          <a:xfrm>
            <a:off x="476156" y="3003183"/>
            <a:ext cx="156328" cy="151594"/>
            <a:chOff x="375445" y="3222151"/>
            <a:chExt cx="216102" cy="209587"/>
          </a:xfrm>
        </p:grpSpPr>
        <p:sp>
          <p:nvSpPr>
            <p:cNvPr id="1929" name="Google Shape;1929;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1" name="Google Shape;1931;p24"/>
          <p:cNvGrpSpPr/>
          <p:nvPr/>
        </p:nvGrpSpPr>
        <p:grpSpPr>
          <a:xfrm rot="10800000" flipH="1">
            <a:off x="8623095" y="2194715"/>
            <a:ext cx="216102" cy="209587"/>
            <a:chOff x="375445" y="3222151"/>
            <a:chExt cx="216102" cy="209587"/>
          </a:xfrm>
        </p:grpSpPr>
        <p:sp>
          <p:nvSpPr>
            <p:cNvPr id="1932" name="Google Shape;1932;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4" name="Google Shape;1934;p24"/>
          <p:cNvGrpSpPr/>
          <p:nvPr/>
        </p:nvGrpSpPr>
        <p:grpSpPr>
          <a:xfrm rot="10800000" flipH="1">
            <a:off x="8729606" y="1664226"/>
            <a:ext cx="156328" cy="151594"/>
            <a:chOff x="375445" y="3222151"/>
            <a:chExt cx="216102" cy="209587"/>
          </a:xfrm>
        </p:grpSpPr>
        <p:sp>
          <p:nvSpPr>
            <p:cNvPr id="1935" name="Google Shape;1935;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7" name="Google Shape;1937;p24"/>
          <p:cNvSpPr/>
          <p:nvPr/>
        </p:nvSpPr>
        <p:spPr>
          <a:xfrm>
            <a:off x="8837650" y="11541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4"/>
          <p:cNvSpPr/>
          <p:nvPr/>
        </p:nvSpPr>
        <p:spPr>
          <a:xfrm>
            <a:off x="331813" y="10341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4"/>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4"/>
          <p:cNvSpPr/>
          <p:nvPr/>
        </p:nvSpPr>
        <p:spPr>
          <a:xfrm>
            <a:off x="646592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8366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408"/>
        <p:cNvGrpSpPr/>
        <p:nvPr/>
      </p:nvGrpSpPr>
      <p:grpSpPr>
        <a:xfrm>
          <a:off x="0" y="0"/>
          <a:ext cx="0" cy="0"/>
          <a:chOff x="0" y="0"/>
          <a:chExt cx="0" cy="0"/>
        </a:xfrm>
      </p:grpSpPr>
      <p:pic>
        <p:nvPicPr>
          <p:cNvPr id="2409" name="Google Shape;2409;p30"/>
          <p:cNvPicPr preferRelativeResize="0"/>
          <p:nvPr/>
        </p:nvPicPr>
        <p:blipFill>
          <a:blip r:embed="rId2">
            <a:alphaModFix amt="20000"/>
          </a:blip>
          <a:stretch>
            <a:fillRect/>
          </a:stretch>
        </p:blipFill>
        <p:spPr>
          <a:xfrm>
            <a:off x="0" y="0"/>
            <a:ext cx="9144000" cy="5143511"/>
          </a:xfrm>
          <a:prstGeom prst="rect">
            <a:avLst/>
          </a:prstGeom>
          <a:noFill/>
          <a:ln>
            <a:noFill/>
          </a:ln>
        </p:spPr>
      </p:pic>
      <p:grpSp>
        <p:nvGrpSpPr>
          <p:cNvPr id="2410" name="Google Shape;2410;p30"/>
          <p:cNvGrpSpPr/>
          <p:nvPr/>
        </p:nvGrpSpPr>
        <p:grpSpPr>
          <a:xfrm>
            <a:off x="-50" y="4276932"/>
            <a:ext cx="9144100" cy="860150"/>
            <a:chOff x="0" y="4327950"/>
            <a:chExt cx="9144100" cy="860150"/>
          </a:xfrm>
        </p:grpSpPr>
        <p:grpSp>
          <p:nvGrpSpPr>
            <p:cNvPr id="2411" name="Google Shape;2411;p30"/>
            <p:cNvGrpSpPr/>
            <p:nvPr/>
          </p:nvGrpSpPr>
          <p:grpSpPr>
            <a:xfrm>
              <a:off x="0" y="4327950"/>
              <a:ext cx="4552475" cy="860150"/>
              <a:chOff x="1262800" y="4616725"/>
              <a:chExt cx="4552475" cy="860150"/>
            </a:xfrm>
          </p:grpSpPr>
          <p:sp>
            <p:nvSpPr>
              <p:cNvPr id="2412" name="Google Shape;2412;p30"/>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0"/>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0"/>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0"/>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0"/>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0"/>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0"/>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0"/>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0"/>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0"/>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0"/>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0"/>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0"/>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0"/>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0"/>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0"/>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0"/>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0"/>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0"/>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0"/>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0"/>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3" name="Google Shape;2433;p30"/>
            <p:cNvGrpSpPr/>
            <p:nvPr/>
          </p:nvGrpSpPr>
          <p:grpSpPr>
            <a:xfrm>
              <a:off x="4591625" y="4327950"/>
              <a:ext cx="4552475" cy="860150"/>
              <a:chOff x="1262800" y="4616725"/>
              <a:chExt cx="4552475" cy="860150"/>
            </a:xfrm>
          </p:grpSpPr>
          <p:sp>
            <p:nvSpPr>
              <p:cNvPr id="2434" name="Google Shape;2434;p30"/>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0"/>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0"/>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0"/>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0"/>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0"/>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0"/>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0"/>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0"/>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0"/>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0"/>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0"/>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0"/>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0"/>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0"/>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0"/>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0"/>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0"/>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0"/>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0"/>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0"/>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55" name="Google Shape;2455;p30"/>
          <p:cNvGrpSpPr/>
          <p:nvPr/>
        </p:nvGrpSpPr>
        <p:grpSpPr>
          <a:xfrm flipH="1">
            <a:off x="-104560" y="3744300"/>
            <a:ext cx="1571958" cy="1610184"/>
            <a:chOff x="-3128300" y="3184750"/>
            <a:chExt cx="1745650" cy="1788100"/>
          </a:xfrm>
        </p:grpSpPr>
        <p:sp>
          <p:nvSpPr>
            <p:cNvPr id="2456" name="Google Shape;2456;p30"/>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0"/>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8" name="Google Shape;2458;p30"/>
          <p:cNvGrpSpPr/>
          <p:nvPr/>
        </p:nvGrpSpPr>
        <p:grpSpPr>
          <a:xfrm>
            <a:off x="7386650" y="3630633"/>
            <a:ext cx="1759549" cy="1514815"/>
            <a:chOff x="-5379400" y="3590150"/>
            <a:chExt cx="1532575" cy="1319525"/>
          </a:xfrm>
        </p:grpSpPr>
        <p:sp>
          <p:nvSpPr>
            <p:cNvPr id="2459" name="Google Shape;2459;p30"/>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0"/>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1" name="Google Shape;2461;p30"/>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0"/>
          <p:cNvSpPr/>
          <p:nvPr/>
        </p:nvSpPr>
        <p:spPr>
          <a:xfrm>
            <a:off x="6516875" y="23668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3" name="Google Shape;2463;p30"/>
          <p:cNvGrpSpPr/>
          <p:nvPr/>
        </p:nvGrpSpPr>
        <p:grpSpPr>
          <a:xfrm>
            <a:off x="8423989" y="-533405"/>
            <a:ext cx="591491" cy="2037135"/>
            <a:chOff x="1395700" y="238125"/>
            <a:chExt cx="1034075" cy="3561425"/>
          </a:xfrm>
        </p:grpSpPr>
        <p:sp>
          <p:nvSpPr>
            <p:cNvPr id="2464" name="Google Shape;2464;p30"/>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0"/>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0"/>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0"/>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0"/>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0"/>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0"/>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0"/>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0"/>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0"/>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0"/>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0"/>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0"/>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0"/>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0"/>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0"/>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0"/>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0"/>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0"/>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0"/>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0"/>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0"/>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0"/>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0"/>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0"/>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0"/>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0"/>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0"/>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0"/>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0"/>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0"/>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0"/>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0"/>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0"/>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0"/>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0"/>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0"/>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0"/>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0"/>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0"/>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0"/>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0"/>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6" name="Google Shape;2506;p30"/>
          <p:cNvGrpSpPr/>
          <p:nvPr/>
        </p:nvGrpSpPr>
        <p:grpSpPr>
          <a:xfrm>
            <a:off x="7630370" y="-9"/>
            <a:ext cx="419740" cy="2188604"/>
            <a:chOff x="9169825" y="5104875"/>
            <a:chExt cx="315950" cy="1647425"/>
          </a:xfrm>
        </p:grpSpPr>
        <p:sp>
          <p:nvSpPr>
            <p:cNvPr id="2507" name="Google Shape;2507;p30"/>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0"/>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0"/>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0"/>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0"/>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0"/>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0"/>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0"/>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0"/>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0"/>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0"/>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0"/>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9" name="Google Shape;2519;p30"/>
          <p:cNvGrpSpPr/>
          <p:nvPr/>
        </p:nvGrpSpPr>
        <p:grpSpPr>
          <a:xfrm rot="10450454" flipH="1">
            <a:off x="-1006080" y="447991"/>
            <a:ext cx="3261474" cy="1631312"/>
            <a:chOff x="-449225" y="436955"/>
            <a:chExt cx="3261590" cy="1631370"/>
          </a:xfrm>
        </p:grpSpPr>
        <p:sp>
          <p:nvSpPr>
            <p:cNvPr id="2520" name="Google Shape;2520;p30"/>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1" name="Google Shape;2521;p30"/>
            <p:cNvGrpSpPr/>
            <p:nvPr/>
          </p:nvGrpSpPr>
          <p:grpSpPr>
            <a:xfrm>
              <a:off x="2464214" y="951103"/>
              <a:ext cx="314426" cy="304947"/>
              <a:chOff x="5013725" y="2633775"/>
              <a:chExt cx="422900" cy="410150"/>
            </a:xfrm>
          </p:grpSpPr>
          <p:sp>
            <p:nvSpPr>
              <p:cNvPr id="2522" name="Google Shape;2522;p30"/>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0"/>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4" name="Google Shape;2524;p30"/>
            <p:cNvGrpSpPr/>
            <p:nvPr/>
          </p:nvGrpSpPr>
          <p:grpSpPr>
            <a:xfrm>
              <a:off x="2497939" y="1763378"/>
              <a:ext cx="314426" cy="304947"/>
              <a:chOff x="5013725" y="2633775"/>
              <a:chExt cx="422900" cy="410150"/>
            </a:xfrm>
          </p:grpSpPr>
          <p:sp>
            <p:nvSpPr>
              <p:cNvPr id="2525" name="Google Shape;2525;p30"/>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0"/>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7" name="Google Shape;2527;p30"/>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8" name="Google Shape;2528;p30"/>
            <p:cNvGrpSpPr/>
            <p:nvPr/>
          </p:nvGrpSpPr>
          <p:grpSpPr>
            <a:xfrm>
              <a:off x="1357005" y="1640480"/>
              <a:ext cx="174066" cy="168818"/>
              <a:chOff x="5013725" y="2633775"/>
              <a:chExt cx="422900" cy="410150"/>
            </a:xfrm>
          </p:grpSpPr>
          <p:sp>
            <p:nvSpPr>
              <p:cNvPr id="2529" name="Google Shape;2529;p30"/>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0"/>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1" name="Google Shape;2531;p30"/>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2" name="Google Shape;2532;p30"/>
          <p:cNvSpPr/>
          <p:nvPr/>
        </p:nvSpPr>
        <p:spPr>
          <a:xfrm>
            <a:off x="2744975" y="4462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0"/>
          <p:cNvSpPr/>
          <p:nvPr/>
        </p:nvSpPr>
        <p:spPr>
          <a:xfrm>
            <a:off x="344350" y="2866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0"/>
          <p:cNvSpPr/>
          <p:nvPr/>
        </p:nvSpPr>
        <p:spPr>
          <a:xfrm>
            <a:off x="5592625" y="19143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0"/>
          <p:cNvSpPr/>
          <p:nvPr/>
        </p:nvSpPr>
        <p:spPr>
          <a:xfrm>
            <a:off x="8726350" y="20202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536"/>
        <p:cNvGrpSpPr/>
        <p:nvPr/>
      </p:nvGrpSpPr>
      <p:grpSpPr>
        <a:xfrm>
          <a:off x="0" y="0"/>
          <a:ext cx="0" cy="0"/>
          <a:chOff x="0" y="0"/>
          <a:chExt cx="0" cy="0"/>
        </a:xfrm>
      </p:grpSpPr>
      <p:pic>
        <p:nvPicPr>
          <p:cNvPr id="2537" name="Google Shape;2537;p31"/>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2538" name="Google Shape;2538;p31"/>
          <p:cNvSpPr/>
          <p:nvPr/>
        </p:nvSpPr>
        <p:spPr>
          <a:xfrm>
            <a:off x="284188" y="1700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1"/>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0" name="Google Shape;2540;p31"/>
          <p:cNvGrpSpPr/>
          <p:nvPr/>
        </p:nvGrpSpPr>
        <p:grpSpPr>
          <a:xfrm rot="5400000" flipH="1">
            <a:off x="-691282" y="2810120"/>
            <a:ext cx="3261590" cy="1631370"/>
            <a:chOff x="-449225" y="436955"/>
            <a:chExt cx="3261590" cy="1631370"/>
          </a:xfrm>
        </p:grpSpPr>
        <p:sp>
          <p:nvSpPr>
            <p:cNvPr id="2541" name="Google Shape;2541;p31"/>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2" name="Google Shape;2542;p31"/>
            <p:cNvGrpSpPr/>
            <p:nvPr/>
          </p:nvGrpSpPr>
          <p:grpSpPr>
            <a:xfrm>
              <a:off x="2464214" y="951103"/>
              <a:ext cx="314426" cy="304947"/>
              <a:chOff x="5013725" y="2633775"/>
              <a:chExt cx="422900" cy="410150"/>
            </a:xfrm>
          </p:grpSpPr>
          <p:sp>
            <p:nvSpPr>
              <p:cNvPr id="2543" name="Google Shape;2543;p31"/>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1"/>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5" name="Google Shape;2545;p31"/>
            <p:cNvGrpSpPr/>
            <p:nvPr/>
          </p:nvGrpSpPr>
          <p:grpSpPr>
            <a:xfrm>
              <a:off x="2497939" y="1763378"/>
              <a:ext cx="314426" cy="304947"/>
              <a:chOff x="5013725" y="2633775"/>
              <a:chExt cx="422900" cy="410150"/>
            </a:xfrm>
          </p:grpSpPr>
          <p:sp>
            <p:nvSpPr>
              <p:cNvPr id="2546" name="Google Shape;2546;p31"/>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1"/>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8" name="Google Shape;2548;p31"/>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9" name="Google Shape;2549;p31"/>
            <p:cNvGrpSpPr/>
            <p:nvPr/>
          </p:nvGrpSpPr>
          <p:grpSpPr>
            <a:xfrm>
              <a:off x="1357005" y="1640480"/>
              <a:ext cx="174066" cy="168818"/>
              <a:chOff x="5013725" y="2633775"/>
              <a:chExt cx="422900" cy="410150"/>
            </a:xfrm>
          </p:grpSpPr>
          <p:sp>
            <p:nvSpPr>
              <p:cNvPr id="2550" name="Google Shape;2550;p31"/>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1"/>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2" name="Google Shape;2552;p31"/>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3" name="Google Shape;2553;p31"/>
          <p:cNvGrpSpPr/>
          <p:nvPr/>
        </p:nvGrpSpPr>
        <p:grpSpPr>
          <a:xfrm>
            <a:off x="7650442" y="3744300"/>
            <a:ext cx="1571958" cy="1610184"/>
            <a:chOff x="-3128300" y="3184750"/>
            <a:chExt cx="1745650" cy="1788100"/>
          </a:xfrm>
        </p:grpSpPr>
        <p:sp>
          <p:nvSpPr>
            <p:cNvPr id="2554" name="Google Shape;2554;p31"/>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1"/>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6" name="Google Shape;2556;p31"/>
          <p:cNvGrpSpPr/>
          <p:nvPr/>
        </p:nvGrpSpPr>
        <p:grpSpPr>
          <a:xfrm flipH="1">
            <a:off x="-28360" y="3630633"/>
            <a:ext cx="1759549" cy="1514815"/>
            <a:chOff x="-5379400" y="3590150"/>
            <a:chExt cx="1532575" cy="1319525"/>
          </a:xfrm>
        </p:grpSpPr>
        <p:sp>
          <p:nvSpPr>
            <p:cNvPr id="2557" name="Google Shape;2557;p31"/>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1"/>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31"/>
          <p:cNvGrpSpPr/>
          <p:nvPr/>
        </p:nvGrpSpPr>
        <p:grpSpPr>
          <a:xfrm>
            <a:off x="8080921" y="-2"/>
            <a:ext cx="657640" cy="1217404"/>
            <a:chOff x="144023" y="-1757"/>
            <a:chExt cx="959497" cy="1776195"/>
          </a:xfrm>
        </p:grpSpPr>
        <p:cxnSp>
          <p:nvCxnSpPr>
            <p:cNvPr id="2560" name="Google Shape;2560;p31"/>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2561" name="Google Shape;2561;p31"/>
            <p:cNvGrpSpPr/>
            <p:nvPr/>
          </p:nvGrpSpPr>
          <p:grpSpPr>
            <a:xfrm>
              <a:off x="144023" y="386441"/>
              <a:ext cx="959497" cy="1387997"/>
              <a:chOff x="5304550" y="274025"/>
              <a:chExt cx="1135500" cy="1642600"/>
            </a:xfrm>
          </p:grpSpPr>
          <p:sp>
            <p:nvSpPr>
              <p:cNvPr id="2562" name="Google Shape;2562;p31"/>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1"/>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1"/>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1"/>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1"/>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1"/>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1"/>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1"/>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1"/>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1"/>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1"/>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1"/>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1"/>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1"/>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1"/>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1"/>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1"/>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1"/>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1"/>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1"/>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1"/>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1"/>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1"/>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85" name="Google Shape;2585;p31"/>
          <p:cNvSpPr/>
          <p:nvPr/>
        </p:nvSpPr>
        <p:spPr>
          <a:xfrm>
            <a:off x="1116200" y="6653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1"/>
          <p:cNvSpPr/>
          <p:nvPr/>
        </p:nvSpPr>
        <p:spPr>
          <a:xfrm>
            <a:off x="6780675" y="4749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1"/>
          <p:cNvSpPr/>
          <p:nvPr/>
        </p:nvSpPr>
        <p:spPr>
          <a:xfrm>
            <a:off x="8738550" y="166870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1"/>
          <p:cNvSpPr/>
          <p:nvPr/>
        </p:nvSpPr>
        <p:spPr>
          <a:xfrm>
            <a:off x="5461950"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9" name="Google Shape;2589;p31"/>
          <p:cNvGrpSpPr/>
          <p:nvPr/>
        </p:nvGrpSpPr>
        <p:grpSpPr>
          <a:xfrm>
            <a:off x="8780220" y="2165551"/>
            <a:ext cx="216102" cy="209587"/>
            <a:chOff x="375445" y="3222151"/>
            <a:chExt cx="216102" cy="209587"/>
          </a:xfrm>
        </p:grpSpPr>
        <p:sp>
          <p:nvSpPr>
            <p:cNvPr id="2590" name="Google Shape;2590;p31"/>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1"/>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2" name="Google Shape;2592;p31"/>
          <p:cNvGrpSpPr/>
          <p:nvPr/>
        </p:nvGrpSpPr>
        <p:grpSpPr>
          <a:xfrm>
            <a:off x="8430787" y="3003983"/>
            <a:ext cx="156307" cy="151594"/>
            <a:chOff x="375445" y="3222151"/>
            <a:chExt cx="216102" cy="209587"/>
          </a:xfrm>
        </p:grpSpPr>
        <p:sp>
          <p:nvSpPr>
            <p:cNvPr id="2593" name="Google Shape;2593;p31"/>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1"/>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5" name="Google Shape;2595;p31"/>
          <p:cNvGrpSpPr/>
          <p:nvPr/>
        </p:nvGrpSpPr>
        <p:grpSpPr>
          <a:xfrm>
            <a:off x="8734331" y="2677833"/>
            <a:ext cx="156328" cy="151594"/>
            <a:chOff x="375445" y="3222151"/>
            <a:chExt cx="216102" cy="209587"/>
          </a:xfrm>
        </p:grpSpPr>
        <p:sp>
          <p:nvSpPr>
            <p:cNvPr id="2596" name="Google Shape;2596;p31"/>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1"/>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2/5/2024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73418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2/5/2024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206216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2/5/2024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661182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0" name="Google Shape;10;p2"/>
          <p:cNvSpPr txBox="1">
            <a:spLocks noGrp="1"/>
          </p:cNvSpPr>
          <p:nvPr>
            <p:ph type="ctrTitle"/>
          </p:nvPr>
        </p:nvSpPr>
        <p:spPr>
          <a:xfrm>
            <a:off x="711150" y="1482746"/>
            <a:ext cx="6350100" cy="1610100"/>
          </a:xfrm>
          <a:prstGeom prst="rect">
            <a:avLst/>
          </a:prstGeom>
        </p:spPr>
        <p:txBody>
          <a:bodyPr spcFirstLastPara="1" wrap="square" lIns="91425" tIns="91425" rIns="91425" bIns="91425" anchor="b" anchorCtr="0">
            <a:noAutofit/>
          </a:bodyPr>
          <a:lstStyle>
            <a:lvl1pPr lvl="0" algn="l">
              <a:lnSpc>
                <a:spcPct val="80000"/>
              </a:lnSpc>
              <a:spcBef>
                <a:spcPts val="0"/>
              </a:spcBef>
              <a:spcAft>
                <a:spcPts val="0"/>
              </a:spcAft>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820800" y="2020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054000" y="7510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81911" y="457299"/>
            <a:ext cx="62349" cy="220270"/>
          </a:xfrm>
          <a:custGeom>
            <a:avLst/>
            <a:gdLst/>
            <a:ahLst/>
            <a:cxnLst/>
            <a:rect l="l" t="t" r="r" b="b"/>
            <a:pathLst>
              <a:path w="3821" h="13499" extrusionOk="0">
                <a:moveTo>
                  <a:pt x="1706" y="1"/>
                </a:moveTo>
                <a:lnTo>
                  <a:pt x="1187" y="20"/>
                </a:lnTo>
                <a:lnTo>
                  <a:pt x="779" y="75"/>
                </a:lnTo>
                <a:lnTo>
                  <a:pt x="557" y="112"/>
                </a:lnTo>
                <a:lnTo>
                  <a:pt x="353" y="168"/>
                </a:lnTo>
                <a:lnTo>
                  <a:pt x="297" y="205"/>
                </a:lnTo>
                <a:lnTo>
                  <a:pt x="260" y="279"/>
                </a:lnTo>
                <a:lnTo>
                  <a:pt x="223" y="390"/>
                </a:lnTo>
                <a:lnTo>
                  <a:pt x="186" y="539"/>
                </a:lnTo>
                <a:lnTo>
                  <a:pt x="112" y="928"/>
                </a:lnTo>
                <a:lnTo>
                  <a:pt x="75" y="1447"/>
                </a:lnTo>
                <a:lnTo>
                  <a:pt x="38" y="2059"/>
                </a:lnTo>
                <a:lnTo>
                  <a:pt x="19" y="2764"/>
                </a:lnTo>
                <a:lnTo>
                  <a:pt x="1" y="4358"/>
                </a:lnTo>
                <a:lnTo>
                  <a:pt x="1" y="6101"/>
                </a:lnTo>
                <a:lnTo>
                  <a:pt x="38" y="7862"/>
                </a:lnTo>
                <a:lnTo>
                  <a:pt x="112" y="10847"/>
                </a:lnTo>
                <a:lnTo>
                  <a:pt x="130" y="11163"/>
                </a:lnTo>
                <a:lnTo>
                  <a:pt x="186" y="12275"/>
                </a:lnTo>
                <a:lnTo>
                  <a:pt x="3820" y="13499"/>
                </a:lnTo>
                <a:lnTo>
                  <a:pt x="3616" y="12127"/>
                </a:lnTo>
                <a:lnTo>
                  <a:pt x="19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rot="9836571">
            <a:off x="6946048" y="-143539"/>
            <a:ext cx="3261636" cy="1631393"/>
            <a:chOff x="-449225" y="436955"/>
            <a:chExt cx="3261590" cy="1631370"/>
          </a:xfrm>
        </p:grpSpPr>
        <p:sp>
          <p:nvSpPr>
            <p:cNvPr id="17" name="Google Shape;17;p2"/>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2464214" y="951103"/>
              <a:ext cx="314426" cy="304947"/>
              <a:chOff x="5013725" y="2633775"/>
              <a:chExt cx="422900" cy="410150"/>
            </a:xfrm>
          </p:grpSpPr>
          <p:sp>
            <p:nvSpPr>
              <p:cNvPr id="19" name="Google Shape;19;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2497939" y="1763378"/>
              <a:ext cx="314426" cy="304947"/>
              <a:chOff x="5013725" y="2633775"/>
              <a:chExt cx="422900" cy="410150"/>
            </a:xfrm>
          </p:grpSpPr>
          <p:sp>
            <p:nvSpPr>
              <p:cNvPr id="22" name="Google Shape;22;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1357005" y="1640480"/>
              <a:ext cx="174066" cy="168818"/>
              <a:chOff x="5013725" y="2633775"/>
              <a:chExt cx="422900" cy="410150"/>
            </a:xfrm>
          </p:grpSpPr>
          <p:sp>
            <p:nvSpPr>
              <p:cNvPr id="26" name="Google Shape;26;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757138" y="17875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50" y="4276932"/>
            <a:ext cx="9144100" cy="860150"/>
            <a:chOff x="0" y="4327950"/>
            <a:chExt cx="9144100" cy="860150"/>
          </a:xfrm>
        </p:grpSpPr>
        <p:grpSp>
          <p:nvGrpSpPr>
            <p:cNvPr id="31" name="Google Shape;31;p2"/>
            <p:cNvGrpSpPr/>
            <p:nvPr/>
          </p:nvGrpSpPr>
          <p:grpSpPr>
            <a:xfrm>
              <a:off x="0" y="4327950"/>
              <a:ext cx="4552475" cy="860150"/>
              <a:chOff x="1262800" y="4616725"/>
              <a:chExt cx="4552475" cy="860150"/>
            </a:xfrm>
          </p:grpSpPr>
          <p:sp>
            <p:nvSpPr>
              <p:cNvPr id="32" name="Google Shape;32;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4591625" y="4327950"/>
              <a:ext cx="4552475" cy="860150"/>
              <a:chOff x="1262800" y="4616725"/>
              <a:chExt cx="4552475" cy="860150"/>
            </a:xfrm>
          </p:grpSpPr>
          <p:sp>
            <p:nvSpPr>
              <p:cNvPr id="54" name="Google Shape;54;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 name="Google Shape;75;p2"/>
          <p:cNvSpPr txBox="1">
            <a:spLocks noGrp="1"/>
          </p:cNvSpPr>
          <p:nvPr>
            <p:ph type="subTitle" idx="1"/>
          </p:nvPr>
        </p:nvSpPr>
        <p:spPr>
          <a:xfrm>
            <a:off x="875618" y="3184738"/>
            <a:ext cx="4528800" cy="365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76" name="Google Shape;76;p2"/>
          <p:cNvGrpSpPr/>
          <p:nvPr/>
        </p:nvGrpSpPr>
        <p:grpSpPr>
          <a:xfrm flipH="1">
            <a:off x="-104560" y="3744300"/>
            <a:ext cx="1571958" cy="1610184"/>
            <a:chOff x="-3128300" y="3184750"/>
            <a:chExt cx="1745650" cy="1788100"/>
          </a:xfrm>
        </p:grpSpPr>
        <p:sp>
          <p:nvSpPr>
            <p:cNvPr id="77" name="Google Shape;77;p2"/>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28790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2/5/2024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0571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2/5/2024</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648730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2/5/2024</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34606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2/5/2024</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5406180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2/5/2024</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873372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2/5/2024</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98029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2/5/2024</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28563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2/5/2024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601484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2/5/2024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8476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pic>
        <p:nvPicPr>
          <p:cNvPr id="80" name="Google Shape;80;p3"/>
          <p:cNvPicPr preferRelativeResize="0"/>
          <p:nvPr/>
        </p:nvPicPr>
        <p:blipFill>
          <a:blip r:embed="rId2">
            <a:alphaModFix amt="20000"/>
          </a:blip>
          <a:stretch>
            <a:fillRect/>
          </a:stretch>
        </p:blipFill>
        <p:spPr>
          <a:xfrm>
            <a:off x="0" y="0"/>
            <a:ext cx="9144000" cy="5143511"/>
          </a:xfrm>
          <a:prstGeom prst="rect">
            <a:avLst/>
          </a:prstGeom>
          <a:noFill/>
          <a:ln>
            <a:noFill/>
          </a:ln>
        </p:spPr>
      </p:pic>
      <p:grpSp>
        <p:nvGrpSpPr>
          <p:cNvPr id="81" name="Google Shape;81;p3"/>
          <p:cNvGrpSpPr/>
          <p:nvPr/>
        </p:nvGrpSpPr>
        <p:grpSpPr>
          <a:xfrm rot="2550458" flipH="1">
            <a:off x="7917287" y="3528810"/>
            <a:ext cx="3261646" cy="1631398"/>
            <a:chOff x="-449225" y="436955"/>
            <a:chExt cx="3261590" cy="1631370"/>
          </a:xfrm>
        </p:grpSpPr>
        <p:sp>
          <p:nvSpPr>
            <p:cNvPr id="82" name="Google Shape;82;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3"/>
            <p:cNvGrpSpPr/>
            <p:nvPr/>
          </p:nvGrpSpPr>
          <p:grpSpPr>
            <a:xfrm>
              <a:off x="2464214" y="951103"/>
              <a:ext cx="314426" cy="304947"/>
              <a:chOff x="5013725" y="2633775"/>
              <a:chExt cx="422900" cy="410150"/>
            </a:xfrm>
          </p:grpSpPr>
          <p:sp>
            <p:nvSpPr>
              <p:cNvPr id="84" name="Google Shape;84;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3"/>
            <p:cNvGrpSpPr/>
            <p:nvPr/>
          </p:nvGrpSpPr>
          <p:grpSpPr>
            <a:xfrm>
              <a:off x="2497939" y="1763378"/>
              <a:ext cx="314426" cy="304947"/>
              <a:chOff x="5013725" y="2633775"/>
              <a:chExt cx="422900" cy="410150"/>
            </a:xfrm>
          </p:grpSpPr>
          <p:sp>
            <p:nvSpPr>
              <p:cNvPr id="87" name="Google Shape;87;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3"/>
            <p:cNvGrpSpPr/>
            <p:nvPr/>
          </p:nvGrpSpPr>
          <p:grpSpPr>
            <a:xfrm>
              <a:off x="1357005" y="1640480"/>
              <a:ext cx="174066" cy="168818"/>
              <a:chOff x="5013725" y="2633775"/>
              <a:chExt cx="422900" cy="410150"/>
            </a:xfrm>
          </p:grpSpPr>
          <p:sp>
            <p:nvSpPr>
              <p:cNvPr id="91" name="Google Shape;91;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txBox="1">
            <a:spLocks noGrp="1"/>
          </p:cNvSpPr>
          <p:nvPr>
            <p:ph type="title"/>
          </p:nvPr>
        </p:nvSpPr>
        <p:spPr>
          <a:xfrm>
            <a:off x="1778250" y="2472575"/>
            <a:ext cx="5587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5" name="Google Shape;95;p3"/>
          <p:cNvSpPr txBox="1">
            <a:spLocks noGrp="1"/>
          </p:cNvSpPr>
          <p:nvPr>
            <p:ph type="title" idx="2" hasCustomPrompt="1"/>
          </p:nvPr>
        </p:nvSpPr>
        <p:spPr>
          <a:xfrm>
            <a:off x="4040550" y="1309273"/>
            <a:ext cx="10629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4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6" name="Google Shape;96;p3"/>
          <p:cNvSpPr txBox="1">
            <a:spLocks noGrp="1"/>
          </p:cNvSpPr>
          <p:nvPr>
            <p:ph type="subTitle" idx="1"/>
          </p:nvPr>
        </p:nvSpPr>
        <p:spPr>
          <a:xfrm>
            <a:off x="2038200" y="3433968"/>
            <a:ext cx="50676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97" name="Google Shape;97;p3"/>
          <p:cNvGrpSpPr/>
          <p:nvPr/>
        </p:nvGrpSpPr>
        <p:grpSpPr>
          <a:xfrm>
            <a:off x="-50" y="4262993"/>
            <a:ext cx="9144100" cy="860150"/>
            <a:chOff x="0" y="4327950"/>
            <a:chExt cx="9144100" cy="860150"/>
          </a:xfrm>
        </p:grpSpPr>
        <p:grpSp>
          <p:nvGrpSpPr>
            <p:cNvPr id="98" name="Google Shape;98;p3"/>
            <p:cNvGrpSpPr/>
            <p:nvPr/>
          </p:nvGrpSpPr>
          <p:grpSpPr>
            <a:xfrm>
              <a:off x="0" y="4327950"/>
              <a:ext cx="4552475" cy="860150"/>
              <a:chOff x="1262800" y="4616725"/>
              <a:chExt cx="4552475" cy="860150"/>
            </a:xfrm>
          </p:grpSpPr>
          <p:sp>
            <p:nvSpPr>
              <p:cNvPr id="99" name="Google Shape;99;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3"/>
            <p:cNvGrpSpPr/>
            <p:nvPr/>
          </p:nvGrpSpPr>
          <p:grpSpPr>
            <a:xfrm>
              <a:off x="4591625" y="4327950"/>
              <a:ext cx="4552475" cy="860150"/>
              <a:chOff x="1262800" y="4616725"/>
              <a:chExt cx="4552475" cy="860150"/>
            </a:xfrm>
          </p:grpSpPr>
          <p:sp>
            <p:nvSpPr>
              <p:cNvPr id="121" name="Google Shape;121;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 name="Google Shape;142;p3"/>
          <p:cNvGrpSpPr/>
          <p:nvPr/>
        </p:nvGrpSpPr>
        <p:grpSpPr>
          <a:xfrm>
            <a:off x="7679467" y="3744300"/>
            <a:ext cx="1571958" cy="1610184"/>
            <a:chOff x="-3128300" y="3184750"/>
            <a:chExt cx="1745650" cy="1788100"/>
          </a:xfrm>
        </p:grpSpPr>
        <p:sp>
          <p:nvSpPr>
            <p:cNvPr id="143" name="Google Shape;143;p3"/>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3"/>
          <p:cNvGrpSpPr/>
          <p:nvPr/>
        </p:nvGrpSpPr>
        <p:grpSpPr>
          <a:xfrm flipH="1">
            <a:off x="-28360" y="3683246"/>
            <a:ext cx="1759549" cy="1514815"/>
            <a:chOff x="-5379400" y="3590150"/>
            <a:chExt cx="1532575" cy="1319525"/>
          </a:xfrm>
        </p:grpSpPr>
        <p:sp>
          <p:nvSpPr>
            <p:cNvPr id="146" name="Google Shape;146;p3"/>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3"/>
          <p:cNvSpPr/>
          <p:nvPr/>
        </p:nvSpPr>
        <p:spPr>
          <a:xfrm>
            <a:off x="509200" y="222662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3"/>
          <p:cNvGrpSpPr/>
          <p:nvPr/>
        </p:nvGrpSpPr>
        <p:grpSpPr>
          <a:xfrm>
            <a:off x="-982625" y="360755"/>
            <a:ext cx="3261590" cy="1631370"/>
            <a:chOff x="-449225" y="436955"/>
            <a:chExt cx="3261590" cy="1631370"/>
          </a:xfrm>
        </p:grpSpPr>
        <p:sp>
          <p:nvSpPr>
            <p:cNvPr id="150" name="Google Shape;150;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3"/>
            <p:cNvGrpSpPr/>
            <p:nvPr/>
          </p:nvGrpSpPr>
          <p:grpSpPr>
            <a:xfrm>
              <a:off x="2464214" y="951103"/>
              <a:ext cx="314426" cy="304947"/>
              <a:chOff x="5013725" y="2633775"/>
              <a:chExt cx="422900" cy="410150"/>
            </a:xfrm>
          </p:grpSpPr>
          <p:sp>
            <p:nvSpPr>
              <p:cNvPr id="152" name="Google Shape;152;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3"/>
            <p:cNvGrpSpPr/>
            <p:nvPr/>
          </p:nvGrpSpPr>
          <p:grpSpPr>
            <a:xfrm>
              <a:off x="2497939" y="1763378"/>
              <a:ext cx="314426" cy="304947"/>
              <a:chOff x="5013725" y="2633775"/>
              <a:chExt cx="422900" cy="410150"/>
            </a:xfrm>
          </p:grpSpPr>
          <p:sp>
            <p:nvSpPr>
              <p:cNvPr id="155" name="Google Shape;155;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3"/>
            <p:cNvGrpSpPr/>
            <p:nvPr/>
          </p:nvGrpSpPr>
          <p:grpSpPr>
            <a:xfrm>
              <a:off x="1357005" y="1640480"/>
              <a:ext cx="174066" cy="168818"/>
              <a:chOff x="5013725" y="2633775"/>
              <a:chExt cx="422900" cy="410150"/>
            </a:xfrm>
          </p:grpSpPr>
          <p:sp>
            <p:nvSpPr>
              <p:cNvPr id="159" name="Google Shape;159;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3"/>
          <p:cNvGrpSpPr/>
          <p:nvPr/>
        </p:nvGrpSpPr>
        <p:grpSpPr>
          <a:xfrm>
            <a:off x="8430470" y="391"/>
            <a:ext cx="419740" cy="2188604"/>
            <a:chOff x="9169825" y="5104875"/>
            <a:chExt cx="315950" cy="1647425"/>
          </a:xfrm>
        </p:grpSpPr>
        <p:sp>
          <p:nvSpPr>
            <p:cNvPr id="163" name="Google Shape;163;p3"/>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7468046" y="-2"/>
            <a:ext cx="657640" cy="1217404"/>
            <a:chOff x="144023" y="-1757"/>
            <a:chExt cx="959497" cy="1776195"/>
          </a:xfrm>
        </p:grpSpPr>
        <p:cxnSp>
          <p:nvCxnSpPr>
            <p:cNvPr id="176" name="Google Shape;176;p3"/>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177" name="Google Shape;177;p3"/>
            <p:cNvGrpSpPr/>
            <p:nvPr/>
          </p:nvGrpSpPr>
          <p:grpSpPr>
            <a:xfrm>
              <a:off x="144023" y="386441"/>
              <a:ext cx="959497" cy="1387997"/>
              <a:chOff x="5304550" y="274025"/>
              <a:chExt cx="1135500" cy="1642600"/>
            </a:xfrm>
          </p:grpSpPr>
          <p:sp>
            <p:nvSpPr>
              <p:cNvPr id="178" name="Google Shape;178;p3"/>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 name="Google Shape;201;p3"/>
          <p:cNvGrpSpPr/>
          <p:nvPr/>
        </p:nvGrpSpPr>
        <p:grpSpPr>
          <a:xfrm>
            <a:off x="497120" y="2290876"/>
            <a:ext cx="216102" cy="209587"/>
            <a:chOff x="375445" y="3222151"/>
            <a:chExt cx="216102" cy="209587"/>
          </a:xfrm>
        </p:grpSpPr>
        <p:sp>
          <p:nvSpPr>
            <p:cNvPr id="202" name="Google Shape;202;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3"/>
          <p:cNvGrpSpPr/>
          <p:nvPr/>
        </p:nvGrpSpPr>
        <p:grpSpPr>
          <a:xfrm>
            <a:off x="147687" y="3129308"/>
            <a:ext cx="156307" cy="151594"/>
            <a:chOff x="375445" y="3222151"/>
            <a:chExt cx="216102" cy="209587"/>
          </a:xfrm>
        </p:grpSpPr>
        <p:sp>
          <p:nvSpPr>
            <p:cNvPr id="205" name="Google Shape;205;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3"/>
          <p:cNvGrpSpPr/>
          <p:nvPr/>
        </p:nvGrpSpPr>
        <p:grpSpPr>
          <a:xfrm>
            <a:off x="451231" y="2803158"/>
            <a:ext cx="156328" cy="151594"/>
            <a:chOff x="375445" y="3222151"/>
            <a:chExt cx="216102" cy="209587"/>
          </a:xfrm>
        </p:grpSpPr>
        <p:sp>
          <p:nvSpPr>
            <p:cNvPr id="208" name="Google Shape;208;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9"/>
        <p:cNvGrpSpPr/>
        <p:nvPr/>
      </p:nvGrpSpPr>
      <p:grpSpPr>
        <a:xfrm>
          <a:off x="0" y="0"/>
          <a:ext cx="0" cy="0"/>
          <a:chOff x="0" y="0"/>
          <a:chExt cx="0" cy="0"/>
        </a:xfrm>
      </p:grpSpPr>
      <p:pic>
        <p:nvPicPr>
          <p:cNvPr id="80" name="Google Shape;80;p3"/>
          <p:cNvPicPr preferRelativeResize="0"/>
          <p:nvPr/>
        </p:nvPicPr>
        <p:blipFill>
          <a:blip r:embed="rId2">
            <a:alphaModFix amt="20000"/>
          </a:blip>
          <a:stretch>
            <a:fillRect/>
          </a:stretch>
        </p:blipFill>
        <p:spPr>
          <a:xfrm>
            <a:off x="0" y="0"/>
            <a:ext cx="9144000" cy="5143511"/>
          </a:xfrm>
          <a:prstGeom prst="rect">
            <a:avLst/>
          </a:prstGeom>
          <a:noFill/>
          <a:ln>
            <a:noFill/>
          </a:ln>
        </p:spPr>
      </p:pic>
      <p:grpSp>
        <p:nvGrpSpPr>
          <p:cNvPr id="81" name="Google Shape;81;p3"/>
          <p:cNvGrpSpPr/>
          <p:nvPr/>
        </p:nvGrpSpPr>
        <p:grpSpPr>
          <a:xfrm rot="2550458" flipH="1">
            <a:off x="7917287" y="3528810"/>
            <a:ext cx="3261646" cy="1631398"/>
            <a:chOff x="-449225" y="436955"/>
            <a:chExt cx="3261590" cy="1631370"/>
          </a:xfrm>
        </p:grpSpPr>
        <p:sp>
          <p:nvSpPr>
            <p:cNvPr id="82" name="Google Shape;82;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3"/>
            <p:cNvGrpSpPr/>
            <p:nvPr/>
          </p:nvGrpSpPr>
          <p:grpSpPr>
            <a:xfrm>
              <a:off x="2464214" y="951103"/>
              <a:ext cx="314426" cy="304947"/>
              <a:chOff x="5013725" y="2633775"/>
              <a:chExt cx="422900" cy="410150"/>
            </a:xfrm>
          </p:grpSpPr>
          <p:sp>
            <p:nvSpPr>
              <p:cNvPr id="84" name="Google Shape;84;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3"/>
            <p:cNvGrpSpPr/>
            <p:nvPr/>
          </p:nvGrpSpPr>
          <p:grpSpPr>
            <a:xfrm>
              <a:off x="2497939" y="1763378"/>
              <a:ext cx="314426" cy="304947"/>
              <a:chOff x="5013725" y="2633775"/>
              <a:chExt cx="422900" cy="410150"/>
            </a:xfrm>
          </p:grpSpPr>
          <p:sp>
            <p:nvSpPr>
              <p:cNvPr id="87" name="Google Shape;87;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3"/>
            <p:cNvGrpSpPr/>
            <p:nvPr/>
          </p:nvGrpSpPr>
          <p:grpSpPr>
            <a:xfrm>
              <a:off x="1357005" y="1640480"/>
              <a:ext cx="174066" cy="168818"/>
              <a:chOff x="5013725" y="2633775"/>
              <a:chExt cx="422900" cy="410150"/>
            </a:xfrm>
          </p:grpSpPr>
          <p:sp>
            <p:nvSpPr>
              <p:cNvPr id="91" name="Google Shape;91;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txBox="1">
            <a:spLocks noGrp="1"/>
          </p:cNvSpPr>
          <p:nvPr>
            <p:ph type="title"/>
          </p:nvPr>
        </p:nvSpPr>
        <p:spPr>
          <a:xfrm>
            <a:off x="1778250" y="2472575"/>
            <a:ext cx="5587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5" name="Google Shape;95;p3"/>
          <p:cNvSpPr txBox="1">
            <a:spLocks noGrp="1"/>
          </p:cNvSpPr>
          <p:nvPr>
            <p:ph type="title" idx="2" hasCustomPrompt="1"/>
          </p:nvPr>
        </p:nvSpPr>
        <p:spPr>
          <a:xfrm>
            <a:off x="4040550" y="1309273"/>
            <a:ext cx="10629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4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6" name="Google Shape;96;p3"/>
          <p:cNvSpPr txBox="1">
            <a:spLocks noGrp="1"/>
          </p:cNvSpPr>
          <p:nvPr>
            <p:ph type="subTitle" idx="1"/>
          </p:nvPr>
        </p:nvSpPr>
        <p:spPr>
          <a:xfrm>
            <a:off x="2038200" y="3433968"/>
            <a:ext cx="50676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97" name="Google Shape;97;p3"/>
          <p:cNvGrpSpPr/>
          <p:nvPr/>
        </p:nvGrpSpPr>
        <p:grpSpPr>
          <a:xfrm>
            <a:off x="-50" y="4262993"/>
            <a:ext cx="9144100" cy="860150"/>
            <a:chOff x="0" y="4327950"/>
            <a:chExt cx="9144100" cy="860150"/>
          </a:xfrm>
        </p:grpSpPr>
        <p:grpSp>
          <p:nvGrpSpPr>
            <p:cNvPr id="98" name="Google Shape;98;p3"/>
            <p:cNvGrpSpPr/>
            <p:nvPr/>
          </p:nvGrpSpPr>
          <p:grpSpPr>
            <a:xfrm>
              <a:off x="0" y="4327950"/>
              <a:ext cx="4552475" cy="860150"/>
              <a:chOff x="1262800" y="4616725"/>
              <a:chExt cx="4552475" cy="860150"/>
            </a:xfrm>
          </p:grpSpPr>
          <p:sp>
            <p:nvSpPr>
              <p:cNvPr id="99" name="Google Shape;99;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3"/>
            <p:cNvGrpSpPr/>
            <p:nvPr/>
          </p:nvGrpSpPr>
          <p:grpSpPr>
            <a:xfrm>
              <a:off x="4591625" y="4327950"/>
              <a:ext cx="4552475" cy="860150"/>
              <a:chOff x="1262800" y="4616725"/>
              <a:chExt cx="4552475" cy="860150"/>
            </a:xfrm>
          </p:grpSpPr>
          <p:sp>
            <p:nvSpPr>
              <p:cNvPr id="121" name="Google Shape;121;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 name="Google Shape;142;p3"/>
          <p:cNvGrpSpPr/>
          <p:nvPr/>
        </p:nvGrpSpPr>
        <p:grpSpPr>
          <a:xfrm>
            <a:off x="7679467" y="3744300"/>
            <a:ext cx="1571958" cy="1610184"/>
            <a:chOff x="-3128300" y="3184750"/>
            <a:chExt cx="1745650" cy="1788100"/>
          </a:xfrm>
        </p:grpSpPr>
        <p:sp>
          <p:nvSpPr>
            <p:cNvPr id="143" name="Google Shape;143;p3"/>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3"/>
          <p:cNvGrpSpPr/>
          <p:nvPr/>
        </p:nvGrpSpPr>
        <p:grpSpPr>
          <a:xfrm flipH="1">
            <a:off x="-28360" y="3683246"/>
            <a:ext cx="1759549" cy="1514815"/>
            <a:chOff x="-5379400" y="3590150"/>
            <a:chExt cx="1532575" cy="1319525"/>
          </a:xfrm>
        </p:grpSpPr>
        <p:sp>
          <p:nvSpPr>
            <p:cNvPr id="146" name="Google Shape;146;p3"/>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3"/>
          <p:cNvSpPr/>
          <p:nvPr/>
        </p:nvSpPr>
        <p:spPr>
          <a:xfrm>
            <a:off x="509200" y="222662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3"/>
          <p:cNvGrpSpPr/>
          <p:nvPr/>
        </p:nvGrpSpPr>
        <p:grpSpPr>
          <a:xfrm>
            <a:off x="-982625" y="360755"/>
            <a:ext cx="3261590" cy="1631370"/>
            <a:chOff x="-449225" y="436955"/>
            <a:chExt cx="3261590" cy="1631370"/>
          </a:xfrm>
        </p:grpSpPr>
        <p:sp>
          <p:nvSpPr>
            <p:cNvPr id="150" name="Google Shape;150;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3"/>
            <p:cNvGrpSpPr/>
            <p:nvPr/>
          </p:nvGrpSpPr>
          <p:grpSpPr>
            <a:xfrm>
              <a:off x="2464214" y="951103"/>
              <a:ext cx="314426" cy="304947"/>
              <a:chOff x="5013725" y="2633775"/>
              <a:chExt cx="422900" cy="410150"/>
            </a:xfrm>
          </p:grpSpPr>
          <p:sp>
            <p:nvSpPr>
              <p:cNvPr id="152" name="Google Shape;152;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3"/>
            <p:cNvGrpSpPr/>
            <p:nvPr/>
          </p:nvGrpSpPr>
          <p:grpSpPr>
            <a:xfrm>
              <a:off x="2497939" y="1763378"/>
              <a:ext cx="314426" cy="304947"/>
              <a:chOff x="5013725" y="2633775"/>
              <a:chExt cx="422900" cy="410150"/>
            </a:xfrm>
          </p:grpSpPr>
          <p:sp>
            <p:nvSpPr>
              <p:cNvPr id="155" name="Google Shape;155;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3"/>
            <p:cNvGrpSpPr/>
            <p:nvPr/>
          </p:nvGrpSpPr>
          <p:grpSpPr>
            <a:xfrm>
              <a:off x="1357005" y="1640480"/>
              <a:ext cx="174066" cy="168818"/>
              <a:chOff x="5013725" y="2633775"/>
              <a:chExt cx="422900" cy="410150"/>
            </a:xfrm>
          </p:grpSpPr>
          <p:sp>
            <p:nvSpPr>
              <p:cNvPr id="159" name="Google Shape;159;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3"/>
          <p:cNvGrpSpPr/>
          <p:nvPr/>
        </p:nvGrpSpPr>
        <p:grpSpPr>
          <a:xfrm>
            <a:off x="8430470" y="391"/>
            <a:ext cx="419740" cy="2188604"/>
            <a:chOff x="9169825" y="5104875"/>
            <a:chExt cx="315950" cy="1647425"/>
          </a:xfrm>
        </p:grpSpPr>
        <p:sp>
          <p:nvSpPr>
            <p:cNvPr id="163" name="Google Shape;163;p3"/>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7468046" y="-2"/>
            <a:ext cx="657640" cy="1217404"/>
            <a:chOff x="144023" y="-1757"/>
            <a:chExt cx="959497" cy="1776195"/>
          </a:xfrm>
        </p:grpSpPr>
        <p:cxnSp>
          <p:nvCxnSpPr>
            <p:cNvPr id="176" name="Google Shape;176;p3"/>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177" name="Google Shape;177;p3"/>
            <p:cNvGrpSpPr/>
            <p:nvPr/>
          </p:nvGrpSpPr>
          <p:grpSpPr>
            <a:xfrm>
              <a:off x="144023" y="386441"/>
              <a:ext cx="959497" cy="1387997"/>
              <a:chOff x="5304550" y="274025"/>
              <a:chExt cx="1135500" cy="1642600"/>
            </a:xfrm>
          </p:grpSpPr>
          <p:sp>
            <p:nvSpPr>
              <p:cNvPr id="178" name="Google Shape;178;p3"/>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 name="Google Shape;201;p3"/>
          <p:cNvGrpSpPr/>
          <p:nvPr/>
        </p:nvGrpSpPr>
        <p:grpSpPr>
          <a:xfrm>
            <a:off x="497120" y="2290876"/>
            <a:ext cx="216102" cy="209587"/>
            <a:chOff x="375445" y="3222151"/>
            <a:chExt cx="216102" cy="209587"/>
          </a:xfrm>
        </p:grpSpPr>
        <p:sp>
          <p:nvSpPr>
            <p:cNvPr id="202" name="Google Shape;202;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3"/>
          <p:cNvGrpSpPr/>
          <p:nvPr/>
        </p:nvGrpSpPr>
        <p:grpSpPr>
          <a:xfrm>
            <a:off x="147687" y="3129308"/>
            <a:ext cx="156307" cy="151594"/>
            <a:chOff x="375445" y="3222151"/>
            <a:chExt cx="216102" cy="209587"/>
          </a:xfrm>
        </p:grpSpPr>
        <p:sp>
          <p:nvSpPr>
            <p:cNvPr id="205" name="Google Shape;205;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3"/>
          <p:cNvGrpSpPr/>
          <p:nvPr/>
        </p:nvGrpSpPr>
        <p:grpSpPr>
          <a:xfrm>
            <a:off x="451231" y="2803158"/>
            <a:ext cx="156328" cy="151594"/>
            <a:chOff x="375445" y="3222151"/>
            <a:chExt cx="216102" cy="209587"/>
          </a:xfrm>
        </p:grpSpPr>
        <p:sp>
          <p:nvSpPr>
            <p:cNvPr id="208" name="Google Shape;208;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5314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9"/>
        <p:cNvGrpSpPr/>
        <p:nvPr/>
      </p:nvGrpSpPr>
      <p:grpSpPr>
        <a:xfrm>
          <a:off x="0" y="0"/>
          <a:ext cx="0" cy="0"/>
          <a:chOff x="0" y="0"/>
          <a:chExt cx="0" cy="0"/>
        </a:xfrm>
      </p:grpSpPr>
      <p:pic>
        <p:nvPicPr>
          <p:cNvPr id="80" name="Google Shape;80;p3"/>
          <p:cNvPicPr preferRelativeResize="0"/>
          <p:nvPr/>
        </p:nvPicPr>
        <p:blipFill>
          <a:blip r:embed="rId2">
            <a:alphaModFix amt="20000"/>
          </a:blip>
          <a:stretch>
            <a:fillRect/>
          </a:stretch>
        </p:blipFill>
        <p:spPr>
          <a:xfrm>
            <a:off x="0" y="0"/>
            <a:ext cx="9144000" cy="5143511"/>
          </a:xfrm>
          <a:prstGeom prst="rect">
            <a:avLst/>
          </a:prstGeom>
          <a:noFill/>
          <a:ln>
            <a:noFill/>
          </a:ln>
        </p:spPr>
      </p:pic>
      <p:grpSp>
        <p:nvGrpSpPr>
          <p:cNvPr id="81" name="Google Shape;81;p3"/>
          <p:cNvGrpSpPr/>
          <p:nvPr/>
        </p:nvGrpSpPr>
        <p:grpSpPr>
          <a:xfrm rot="2550458" flipH="1">
            <a:off x="7917287" y="3528810"/>
            <a:ext cx="3261646" cy="1631398"/>
            <a:chOff x="-449225" y="436955"/>
            <a:chExt cx="3261590" cy="1631370"/>
          </a:xfrm>
        </p:grpSpPr>
        <p:sp>
          <p:nvSpPr>
            <p:cNvPr id="82" name="Google Shape;82;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3"/>
            <p:cNvGrpSpPr/>
            <p:nvPr/>
          </p:nvGrpSpPr>
          <p:grpSpPr>
            <a:xfrm>
              <a:off x="2464214" y="951103"/>
              <a:ext cx="314426" cy="304947"/>
              <a:chOff x="5013725" y="2633775"/>
              <a:chExt cx="422900" cy="410150"/>
            </a:xfrm>
          </p:grpSpPr>
          <p:sp>
            <p:nvSpPr>
              <p:cNvPr id="84" name="Google Shape;84;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3"/>
            <p:cNvGrpSpPr/>
            <p:nvPr/>
          </p:nvGrpSpPr>
          <p:grpSpPr>
            <a:xfrm>
              <a:off x="2497939" y="1763378"/>
              <a:ext cx="314426" cy="304947"/>
              <a:chOff x="5013725" y="2633775"/>
              <a:chExt cx="422900" cy="410150"/>
            </a:xfrm>
          </p:grpSpPr>
          <p:sp>
            <p:nvSpPr>
              <p:cNvPr id="87" name="Google Shape;87;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3"/>
            <p:cNvGrpSpPr/>
            <p:nvPr/>
          </p:nvGrpSpPr>
          <p:grpSpPr>
            <a:xfrm>
              <a:off x="1357005" y="1640480"/>
              <a:ext cx="174066" cy="168818"/>
              <a:chOff x="5013725" y="2633775"/>
              <a:chExt cx="422900" cy="410150"/>
            </a:xfrm>
          </p:grpSpPr>
          <p:sp>
            <p:nvSpPr>
              <p:cNvPr id="91" name="Google Shape;91;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txBox="1">
            <a:spLocks noGrp="1"/>
          </p:cNvSpPr>
          <p:nvPr>
            <p:ph type="title"/>
          </p:nvPr>
        </p:nvSpPr>
        <p:spPr>
          <a:xfrm>
            <a:off x="1778250" y="2472575"/>
            <a:ext cx="5587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5" name="Google Shape;95;p3"/>
          <p:cNvSpPr txBox="1">
            <a:spLocks noGrp="1"/>
          </p:cNvSpPr>
          <p:nvPr>
            <p:ph type="title" idx="2" hasCustomPrompt="1"/>
          </p:nvPr>
        </p:nvSpPr>
        <p:spPr>
          <a:xfrm>
            <a:off x="4040550" y="1309273"/>
            <a:ext cx="10629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4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6" name="Google Shape;96;p3"/>
          <p:cNvSpPr txBox="1">
            <a:spLocks noGrp="1"/>
          </p:cNvSpPr>
          <p:nvPr>
            <p:ph type="subTitle" idx="1"/>
          </p:nvPr>
        </p:nvSpPr>
        <p:spPr>
          <a:xfrm>
            <a:off x="2038200" y="3433968"/>
            <a:ext cx="50676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97" name="Google Shape;97;p3"/>
          <p:cNvGrpSpPr/>
          <p:nvPr/>
        </p:nvGrpSpPr>
        <p:grpSpPr>
          <a:xfrm>
            <a:off x="-50" y="4262993"/>
            <a:ext cx="9144100" cy="860150"/>
            <a:chOff x="0" y="4327950"/>
            <a:chExt cx="9144100" cy="860150"/>
          </a:xfrm>
        </p:grpSpPr>
        <p:grpSp>
          <p:nvGrpSpPr>
            <p:cNvPr id="98" name="Google Shape;98;p3"/>
            <p:cNvGrpSpPr/>
            <p:nvPr/>
          </p:nvGrpSpPr>
          <p:grpSpPr>
            <a:xfrm>
              <a:off x="0" y="4327950"/>
              <a:ext cx="4552475" cy="860150"/>
              <a:chOff x="1262800" y="4616725"/>
              <a:chExt cx="4552475" cy="860150"/>
            </a:xfrm>
          </p:grpSpPr>
          <p:sp>
            <p:nvSpPr>
              <p:cNvPr id="99" name="Google Shape;99;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3"/>
            <p:cNvGrpSpPr/>
            <p:nvPr/>
          </p:nvGrpSpPr>
          <p:grpSpPr>
            <a:xfrm>
              <a:off x="4591625" y="4327950"/>
              <a:ext cx="4552475" cy="860150"/>
              <a:chOff x="1262800" y="4616725"/>
              <a:chExt cx="4552475" cy="860150"/>
            </a:xfrm>
          </p:grpSpPr>
          <p:sp>
            <p:nvSpPr>
              <p:cNvPr id="121" name="Google Shape;121;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 name="Google Shape;142;p3"/>
          <p:cNvGrpSpPr/>
          <p:nvPr/>
        </p:nvGrpSpPr>
        <p:grpSpPr>
          <a:xfrm>
            <a:off x="7679467" y="3744300"/>
            <a:ext cx="1571958" cy="1610184"/>
            <a:chOff x="-3128300" y="3184750"/>
            <a:chExt cx="1745650" cy="1788100"/>
          </a:xfrm>
        </p:grpSpPr>
        <p:sp>
          <p:nvSpPr>
            <p:cNvPr id="143" name="Google Shape;143;p3"/>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3"/>
          <p:cNvGrpSpPr/>
          <p:nvPr/>
        </p:nvGrpSpPr>
        <p:grpSpPr>
          <a:xfrm flipH="1">
            <a:off x="-28360" y="3683246"/>
            <a:ext cx="1759549" cy="1514815"/>
            <a:chOff x="-5379400" y="3590150"/>
            <a:chExt cx="1532575" cy="1319525"/>
          </a:xfrm>
        </p:grpSpPr>
        <p:sp>
          <p:nvSpPr>
            <p:cNvPr id="146" name="Google Shape;146;p3"/>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3"/>
          <p:cNvSpPr/>
          <p:nvPr/>
        </p:nvSpPr>
        <p:spPr>
          <a:xfrm>
            <a:off x="509200" y="222662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3"/>
          <p:cNvGrpSpPr/>
          <p:nvPr/>
        </p:nvGrpSpPr>
        <p:grpSpPr>
          <a:xfrm>
            <a:off x="-982625" y="360755"/>
            <a:ext cx="3261590" cy="1631370"/>
            <a:chOff x="-449225" y="436955"/>
            <a:chExt cx="3261590" cy="1631370"/>
          </a:xfrm>
        </p:grpSpPr>
        <p:sp>
          <p:nvSpPr>
            <p:cNvPr id="150" name="Google Shape;150;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3"/>
            <p:cNvGrpSpPr/>
            <p:nvPr/>
          </p:nvGrpSpPr>
          <p:grpSpPr>
            <a:xfrm>
              <a:off x="2464214" y="951103"/>
              <a:ext cx="314426" cy="304947"/>
              <a:chOff x="5013725" y="2633775"/>
              <a:chExt cx="422900" cy="410150"/>
            </a:xfrm>
          </p:grpSpPr>
          <p:sp>
            <p:nvSpPr>
              <p:cNvPr id="152" name="Google Shape;152;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3"/>
            <p:cNvGrpSpPr/>
            <p:nvPr/>
          </p:nvGrpSpPr>
          <p:grpSpPr>
            <a:xfrm>
              <a:off x="2497939" y="1763378"/>
              <a:ext cx="314426" cy="304947"/>
              <a:chOff x="5013725" y="2633775"/>
              <a:chExt cx="422900" cy="410150"/>
            </a:xfrm>
          </p:grpSpPr>
          <p:sp>
            <p:nvSpPr>
              <p:cNvPr id="155" name="Google Shape;155;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3"/>
            <p:cNvGrpSpPr/>
            <p:nvPr/>
          </p:nvGrpSpPr>
          <p:grpSpPr>
            <a:xfrm>
              <a:off x="1357005" y="1640480"/>
              <a:ext cx="174066" cy="168818"/>
              <a:chOff x="5013725" y="2633775"/>
              <a:chExt cx="422900" cy="410150"/>
            </a:xfrm>
          </p:grpSpPr>
          <p:sp>
            <p:nvSpPr>
              <p:cNvPr id="159" name="Google Shape;159;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3"/>
          <p:cNvGrpSpPr/>
          <p:nvPr/>
        </p:nvGrpSpPr>
        <p:grpSpPr>
          <a:xfrm>
            <a:off x="8430470" y="391"/>
            <a:ext cx="419740" cy="2188604"/>
            <a:chOff x="9169825" y="5104875"/>
            <a:chExt cx="315950" cy="1647425"/>
          </a:xfrm>
        </p:grpSpPr>
        <p:sp>
          <p:nvSpPr>
            <p:cNvPr id="163" name="Google Shape;163;p3"/>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7468046" y="-2"/>
            <a:ext cx="657640" cy="1217404"/>
            <a:chOff x="144023" y="-1757"/>
            <a:chExt cx="959497" cy="1776195"/>
          </a:xfrm>
        </p:grpSpPr>
        <p:cxnSp>
          <p:nvCxnSpPr>
            <p:cNvPr id="176" name="Google Shape;176;p3"/>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177" name="Google Shape;177;p3"/>
            <p:cNvGrpSpPr/>
            <p:nvPr/>
          </p:nvGrpSpPr>
          <p:grpSpPr>
            <a:xfrm>
              <a:off x="144023" y="386441"/>
              <a:ext cx="959497" cy="1387997"/>
              <a:chOff x="5304550" y="274025"/>
              <a:chExt cx="1135500" cy="1642600"/>
            </a:xfrm>
          </p:grpSpPr>
          <p:sp>
            <p:nvSpPr>
              <p:cNvPr id="178" name="Google Shape;178;p3"/>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 name="Google Shape;201;p3"/>
          <p:cNvGrpSpPr/>
          <p:nvPr/>
        </p:nvGrpSpPr>
        <p:grpSpPr>
          <a:xfrm>
            <a:off x="497120" y="2290876"/>
            <a:ext cx="216102" cy="209587"/>
            <a:chOff x="375445" y="3222151"/>
            <a:chExt cx="216102" cy="209587"/>
          </a:xfrm>
        </p:grpSpPr>
        <p:sp>
          <p:nvSpPr>
            <p:cNvPr id="202" name="Google Shape;202;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3"/>
          <p:cNvGrpSpPr/>
          <p:nvPr/>
        </p:nvGrpSpPr>
        <p:grpSpPr>
          <a:xfrm>
            <a:off x="147687" y="3129308"/>
            <a:ext cx="156307" cy="151594"/>
            <a:chOff x="375445" y="3222151"/>
            <a:chExt cx="216102" cy="209587"/>
          </a:xfrm>
        </p:grpSpPr>
        <p:sp>
          <p:nvSpPr>
            <p:cNvPr id="205" name="Google Shape;205;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3"/>
          <p:cNvGrpSpPr/>
          <p:nvPr/>
        </p:nvGrpSpPr>
        <p:grpSpPr>
          <a:xfrm>
            <a:off x="451231" y="2803158"/>
            <a:ext cx="156328" cy="151594"/>
            <a:chOff x="375445" y="3222151"/>
            <a:chExt cx="216102" cy="209587"/>
          </a:xfrm>
        </p:grpSpPr>
        <p:sp>
          <p:nvSpPr>
            <p:cNvPr id="208" name="Google Shape;208;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31944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0"/>
        <p:cNvGrpSpPr/>
        <p:nvPr/>
      </p:nvGrpSpPr>
      <p:grpSpPr>
        <a:xfrm>
          <a:off x="0" y="0"/>
          <a:ext cx="0" cy="0"/>
          <a:chOff x="0" y="0"/>
          <a:chExt cx="0" cy="0"/>
        </a:xfrm>
      </p:grpSpPr>
      <p:pic>
        <p:nvPicPr>
          <p:cNvPr id="211" name="Google Shape;211;p4"/>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212" name="Google Shape;212;p4"/>
          <p:cNvSpPr txBox="1">
            <a:spLocks noGrp="1"/>
          </p:cNvSpPr>
          <p:nvPr>
            <p:ph type="title"/>
          </p:nvPr>
        </p:nvSpPr>
        <p:spPr>
          <a:xfrm>
            <a:off x="720000" y="539501"/>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3" name="Google Shape;213;p4"/>
          <p:cNvSpPr txBox="1">
            <a:spLocks noGrp="1"/>
          </p:cNvSpPr>
          <p:nvPr>
            <p:ph type="body" idx="1"/>
          </p:nvPr>
        </p:nvSpPr>
        <p:spPr>
          <a:xfrm>
            <a:off x="720000" y="1123827"/>
            <a:ext cx="7704000" cy="34164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AutoNum type="arabicPeriod"/>
              <a:defRPr sz="12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sp>
        <p:nvSpPr>
          <p:cNvPr id="214" name="Google Shape;214;p4"/>
          <p:cNvSpPr/>
          <p:nvPr/>
        </p:nvSpPr>
        <p:spPr>
          <a:xfrm>
            <a:off x="6097388" y="155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864237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4"/>
          <p:cNvGrpSpPr/>
          <p:nvPr/>
        </p:nvGrpSpPr>
        <p:grpSpPr>
          <a:xfrm>
            <a:off x="291839" y="1314628"/>
            <a:ext cx="314426" cy="304947"/>
            <a:chOff x="5013725" y="2633775"/>
            <a:chExt cx="422900" cy="410150"/>
          </a:xfrm>
        </p:grpSpPr>
        <p:sp>
          <p:nvSpPr>
            <p:cNvPr id="218" name="Google Shape;218;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4"/>
          <p:cNvSpPr/>
          <p:nvPr/>
        </p:nvSpPr>
        <p:spPr>
          <a:xfrm>
            <a:off x="217513" y="6918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4"/>
          <p:cNvGrpSpPr/>
          <p:nvPr/>
        </p:nvGrpSpPr>
        <p:grpSpPr>
          <a:xfrm>
            <a:off x="8552414" y="3793253"/>
            <a:ext cx="314426" cy="304947"/>
            <a:chOff x="5013725" y="2633775"/>
            <a:chExt cx="422900" cy="410150"/>
          </a:xfrm>
        </p:grpSpPr>
        <p:sp>
          <p:nvSpPr>
            <p:cNvPr id="222" name="Google Shape;222;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4"/>
          <p:cNvGrpSpPr/>
          <p:nvPr/>
        </p:nvGrpSpPr>
        <p:grpSpPr>
          <a:xfrm>
            <a:off x="8329706" y="-2"/>
            <a:ext cx="718376" cy="1329837"/>
            <a:chOff x="144023" y="-1757"/>
            <a:chExt cx="959497" cy="1776195"/>
          </a:xfrm>
        </p:grpSpPr>
        <p:cxnSp>
          <p:nvCxnSpPr>
            <p:cNvPr id="225" name="Google Shape;225;p4"/>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226" name="Google Shape;226;p4"/>
            <p:cNvGrpSpPr/>
            <p:nvPr/>
          </p:nvGrpSpPr>
          <p:grpSpPr>
            <a:xfrm>
              <a:off x="144023" y="386441"/>
              <a:ext cx="959497" cy="1387997"/>
              <a:chOff x="5304550" y="274025"/>
              <a:chExt cx="1135500" cy="1642600"/>
            </a:xfrm>
          </p:grpSpPr>
          <p:sp>
            <p:nvSpPr>
              <p:cNvPr id="227" name="Google Shape;227;p4"/>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 name="Google Shape;250;p4"/>
          <p:cNvGrpSpPr/>
          <p:nvPr/>
        </p:nvGrpSpPr>
        <p:grpSpPr>
          <a:xfrm>
            <a:off x="934639" y="3406102"/>
            <a:ext cx="314426" cy="304947"/>
            <a:chOff x="934639" y="3406102"/>
            <a:chExt cx="314426" cy="304947"/>
          </a:xfrm>
        </p:grpSpPr>
        <p:sp>
          <p:nvSpPr>
            <p:cNvPr id="251" name="Google Shape;251;p4"/>
            <p:cNvSpPr/>
            <p:nvPr/>
          </p:nvSpPr>
          <p:spPr>
            <a:xfrm rot="10800000" flipH="1">
              <a:off x="934639" y="3406102"/>
              <a:ext cx="314426" cy="30494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rot="10800000" flipH="1">
              <a:off x="1058153" y="3545044"/>
              <a:ext cx="58960" cy="58625"/>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4"/>
          <p:cNvGrpSpPr/>
          <p:nvPr/>
        </p:nvGrpSpPr>
        <p:grpSpPr>
          <a:xfrm>
            <a:off x="40970" y="3517276"/>
            <a:ext cx="216102" cy="209587"/>
            <a:chOff x="40970" y="3517276"/>
            <a:chExt cx="216102" cy="209587"/>
          </a:xfrm>
        </p:grpSpPr>
        <p:sp>
          <p:nvSpPr>
            <p:cNvPr id="254" name="Google Shape;254;p4"/>
            <p:cNvSpPr/>
            <p:nvPr/>
          </p:nvSpPr>
          <p:spPr>
            <a:xfrm rot="10800000" flipH="1">
              <a:off x="40970" y="3517276"/>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rot="10800000" flipH="1">
              <a:off x="125861" y="3612768"/>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4"/>
          <p:cNvGrpSpPr/>
          <p:nvPr/>
        </p:nvGrpSpPr>
        <p:grpSpPr>
          <a:xfrm>
            <a:off x="8008925" y="4362225"/>
            <a:ext cx="1093525" cy="781275"/>
            <a:chOff x="8008925" y="4362225"/>
            <a:chExt cx="1093525" cy="781275"/>
          </a:xfrm>
        </p:grpSpPr>
        <p:sp>
          <p:nvSpPr>
            <p:cNvPr id="257" name="Google Shape;257;p4"/>
            <p:cNvSpPr/>
            <p:nvPr/>
          </p:nvSpPr>
          <p:spPr>
            <a:xfrm>
              <a:off x="8663350" y="4474750"/>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866300" y="4708575"/>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917475" y="4748250"/>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301775" y="4362225"/>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523625" y="4948850"/>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8008925" y="4909650"/>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8080875" y="4548550"/>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4"/>
          <p:cNvGrpSpPr/>
          <p:nvPr/>
        </p:nvGrpSpPr>
        <p:grpSpPr>
          <a:xfrm>
            <a:off x="6979050" y="4283338"/>
            <a:ext cx="1029875" cy="860150"/>
            <a:chOff x="0" y="4283350"/>
            <a:chExt cx="1029875" cy="860150"/>
          </a:xfrm>
        </p:grpSpPr>
        <p:sp>
          <p:nvSpPr>
            <p:cNvPr id="265" name="Google Shape;265;p4"/>
            <p:cNvSpPr/>
            <p:nvPr/>
          </p:nvSpPr>
          <p:spPr>
            <a:xfrm>
              <a:off x="150350" y="4793450"/>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241650" y="4938250"/>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0" y="4283350"/>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235650" y="4331325"/>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496225" y="4800825"/>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427050" y="4587750"/>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35425" y="4311950"/>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900700" y="4497350"/>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4"/>
          <p:cNvSpPr/>
          <p:nvPr/>
        </p:nvSpPr>
        <p:spPr>
          <a:xfrm>
            <a:off x="163475" y="762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8139650" y="22635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4"/>
          <p:cNvGrpSpPr/>
          <p:nvPr/>
        </p:nvGrpSpPr>
        <p:grpSpPr>
          <a:xfrm flipH="1">
            <a:off x="-117639" y="3643198"/>
            <a:ext cx="1759549" cy="1514815"/>
            <a:chOff x="-5379400" y="3590150"/>
            <a:chExt cx="1532575" cy="1319525"/>
          </a:xfrm>
        </p:grpSpPr>
        <p:sp>
          <p:nvSpPr>
            <p:cNvPr id="276" name="Google Shape;276;p4"/>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4"/>
          <p:cNvGrpSpPr/>
          <p:nvPr/>
        </p:nvGrpSpPr>
        <p:grpSpPr>
          <a:xfrm>
            <a:off x="136841" y="3262202"/>
            <a:ext cx="129746" cy="125834"/>
            <a:chOff x="-167959" y="3643202"/>
            <a:chExt cx="129746" cy="125834"/>
          </a:xfrm>
        </p:grpSpPr>
        <p:sp>
          <p:nvSpPr>
            <p:cNvPr id="279" name="Google Shape;279;p4"/>
            <p:cNvSpPr/>
            <p:nvPr/>
          </p:nvSpPr>
          <p:spPr>
            <a:xfrm rot="10800000" flipH="1">
              <a:off x="-167959" y="3643202"/>
              <a:ext cx="129746" cy="125834"/>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rot="10800000" flipH="1">
              <a:off x="-116997" y="3700539"/>
              <a:ext cx="24329" cy="24191"/>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10"/>
        <p:cNvGrpSpPr/>
        <p:nvPr/>
      </p:nvGrpSpPr>
      <p:grpSpPr>
        <a:xfrm>
          <a:off x="0" y="0"/>
          <a:ext cx="0" cy="0"/>
          <a:chOff x="0" y="0"/>
          <a:chExt cx="0" cy="0"/>
        </a:xfrm>
      </p:grpSpPr>
      <p:pic>
        <p:nvPicPr>
          <p:cNvPr id="211" name="Google Shape;211;p4"/>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212" name="Google Shape;212;p4"/>
          <p:cNvSpPr txBox="1">
            <a:spLocks noGrp="1"/>
          </p:cNvSpPr>
          <p:nvPr>
            <p:ph type="title"/>
          </p:nvPr>
        </p:nvSpPr>
        <p:spPr>
          <a:xfrm>
            <a:off x="720000" y="539501"/>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3" name="Google Shape;213;p4"/>
          <p:cNvSpPr txBox="1">
            <a:spLocks noGrp="1"/>
          </p:cNvSpPr>
          <p:nvPr>
            <p:ph type="body" idx="1"/>
          </p:nvPr>
        </p:nvSpPr>
        <p:spPr>
          <a:xfrm>
            <a:off x="720000" y="1123827"/>
            <a:ext cx="7704000" cy="34164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AutoNum type="arabicPeriod"/>
              <a:defRPr sz="12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sp>
        <p:nvSpPr>
          <p:cNvPr id="214" name="Google Shape;214;p4"/>
          <p:cNvSpPr/>
          <p:nvPr/>
        </p:nvSpPr>
        <p:spPr>
          <a:xfrm>
            <a:off x="6097388" y="155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864237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4"/>
          <p:cNvGrpSpPr/>
          <p:nvPr/>
        </p:nvGrpSpPr>
        <p:grpSpPr>
          <a:xfrm>
            <a:off x="291839" y="1314628"/>
            <a:ext cx="314426" cy="304947"/>
            <a:chOff x="5013725" y="2633775"/>
            <a:chExt cx="422900" cy="410150"/>
          </a:xfrm>
        </p:grpSpPr>
        <p:sp>
          <p:nvSpPr>
            <p:cNvPr id="218" name="Google Shape;218;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4"/>
          <p:cNvSpPr/>
          <p:nvPr/>
        </p:nvSpPr>
        <p:spPr>
          <a:xfrm>
            <a:off x="217513" y="6918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4"/>
          <p:cNvGrpSpPr/>
          <p:nvPr/>
        </p:nvGrpSpPr>
        <p:grpSpPr>
          <a:xfrm>
            <a:off x="8552414" y="3793253"/>
            <a:ext cx="314426" cy="304947"/>
            <a:chOff x="5013725" y="2633775"/>
            <a:chExt cx="422900" cy="410150"/>
          </a:xfrm>
        </p:grpSpPr>
        <p:sp>
          <p:nvSpPr>
            <p:cNvPr id="222" name="Google Shape;222;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4"/>
          <p:cNvGrpSpPr/>
          <p:nvPr/>
        </p:nvGrpSpPr>
        <p:grpSpPr>
          <a:xfrm>
            <a:off x="8329706" y="-2"/>
            <a:ext cx="718376" cy="1329837"/>
            <a:chOff x="144023" y="-1757"/>
            <a:chExt cx="959497" cy="1776195"/>
          </a:xfrm>
        </p:grpSpPr>
        <p:cxnSp>
          <p:nvCxnSpPr>
            <p:cNvPr id="225" name="Google Shape;225;p4"/>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226" name="Google Shape;226;p4"/>
            <p:cNvGrpSpPr/>
            <p:nvPr/>
          </p:nvGrpSpPr>
          <p:grpSpPr>
            <a:xfrm>
              <a:off x="144023" y="386441"/>
              <a:ext cx="959497" cy="1387997"/>
              <a:chOff x="5304550" y="274025"/>
              <a:chExt cx="1135500" cy="1642600"/>
            </a:xfrm>
          </p:grpSpPr>
          <p:sp>
            <p:nvSpPr>
              <p:cNvPr id="227" name="Google Shape;227;p4"/>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 name="Google Shape;250;p4"/>
          <p:cNvGrpSpPr/>
          <p:nvPr/>
        </p:nvGrpSpPr>
        <p:grpSpPr>
          <a:xfrm>
            <a:off x="934639" y="3406102"/>
            <a:ext cx="314426" cy="304947"/>
            <a:chOff x="934639" y="3406102"/>
            <a:chExt cx="314426" cy="304947"/>
          </a:xfrm>
        </p:grpSpPr>
        <p:sp>
          <p:nvSpPr>
            <p:cNvPr id="251" name="Google Shape;251;p4"/>
            <p:cNvSpPr/>
            <p:nvPr/>
          </p:nvSpPr>
          <p:spPr>
            <a:xfrm rot="10800000" flipH="1">
              <a:off x="934639" y="3406102"/>
              <a:ext cx="314426" cy="30494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rot="10800000" flipH="1">
              <a:off x="1058153" y="3545044"/>
              <a:ext cx="58960" cy="58625"/>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4"/>
          <p:cNvGrpSpPr/>
          <p:nvPr/>
        </p:nvGrpSpPr>
        <p:grpSpPr>
          <a:xfrm>
            <a:off x="40970" y="3517276"/>
            <a:ext cx="216102" cy="209587"/>
            <a:chOff x="40970" y="3517276"/>
            <a:chExt cx="216102" cy="209587"/>
          </a:xfrm>
        </p:grpSpPr>
        <p:sp>
          <p:nvSpPr>
            <p:cNvPr id="254" name="Google Shape;254;p4"/>
            <p:cNvSpPr/>
            <p:nvPr/>
          </p:nvSpPr>
          <p:spPr>
            <a:xfrm rot="10800000" flipH="1">
              <a:off x="40970" y="3517276"/>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rot="10800000" flipH="1">
              <a:off x="125861" y="3612768"/>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4"/>
          <p:cNvGrpSpPr/>
          <p:nvPr/>
        </p:nvGrpSpPr>
        <p:grpSpPr>
          <a:xfrm>
            <a:off x="8008925" y="4362225"/>
            <a:ext cx="1093525" cy="781275"/>
            <a:chOff x="8008925" y="4362225"/>
            <a:chExt cx="1093525" cy="781275"/>
          </a:xfrm>
        </p:grpSpPr>
        <p:sp>
          <p:nvSpPr>
            <p:cNvPr id="257" name="Google Shape;257;p4"/>
            <p:cNvSpPr/>
            <p:nvPr/>
          </p:nvSpPr>
          <p:spPr>
            <a:xfrm>
              <a:off x="8663350" y="4474750"/>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866300" y="4708575"/>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917475" y="4748250"/>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301775" y="4362225"/>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523625" y="4948850"/>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8008925" y="4909650"/>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8080875" y="4548550"/>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4"/>
          <p:cNvGrpSpPr/>
          <p:nvPr/>
        </p:nvGrpSpPr>
        <p:grpSpPr>
          <a:xfrm>
            <a:off x="6979050" y="4283338"/>
            <a:ext cx="1029875" cy="860150"/>
            <a:chOff x="0" y="4283350"/>
            <a:chExt cx="1029875" cy="860150"/>
          </a:xfrm>
        </p:grpSpPr>
        <p:sp>
          <p:nvSpPr>
            <p:cNvPr id="265" name="Google Shape;265;p4"/>
            <p:cNvSpPr/>
            <p:nvPr/>
          </p:nvSpPr>
          <p:spPr>
            <a:xfrm>
              <a:off x="150350" y="4793450"/>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241650" y="4938250"/>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0" y="4283350"/>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235650" y="4331325"/>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496225" y="4800825"/>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427050" y="4587750"/>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35425" y="4311950"/>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900700" y="4497350"/>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4"/>
          <p:cNvSpPr/>
          <p:nvPr/>
        </p:nvSpPr>
        <p:spPr>
          <a:xfrm>
            <a:off x="163475" y="762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8139650" y="22635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4"/>
          <p:cNvGrpSpPr/>
          <p:nvPr/>
        </p:nvGrpSpPr>
        <p:grpSpPr>
          <a:xfrm flipH="1">
            <a:off x="-117639" y="3643198"/>
            <a:ext cx="1759549" cy="1514815"/>
            <a:chOff x="-5379400" y="3590150"/>
            <a:chExt cx="1532575" cy="1319525"/>
          </a:xfrm>
        </p:grpSpPr>
        <p:sp>
          <p:nvSpPr>
            <p:cNvPr id="276" name="Google Shape;276;p4"/>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4"/>
          <p:cNvGrpSpPr/>
          <p:nvPr/>
        </p:nvGrpSpPr>
        <p:grpSpPr>
          <a:xfrm>
            <a:off x="136841" y="3262202"/>
            <a:ext cx="129746" cy="125834"/>
            <a:chOff x="-167959" y="3643202"/>
            <a:chExt cx="129746" cy="125834"/>
          </a:xfrm>
        </p:grpSpPr>
        <p:sp>
          <p:nvSpPr>
            <p:cNvPr id="279" name="Google Shape;279;p4"/>
            <p:cNvSpPr/>
            <p:nvPr/>
          </p:nvSpPr>
          <p:spPr>
            <a:xfrm rot="10800000" flipH="1">
              <a:off x="-167959" y="3643202"/>
              <a:ext cx="129746" cy="125834"/>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rot="10800000" flipH="1">
              <a:off x="-116997" y="3700539"/>
              <a:ext cx="24329" cy="24191"/>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756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10"/>
        <p:cNvGrpSpPr/>
        <p:nvPr/>
      </p:nvGrpSpPr>
      <p:grpSpPr>
        <a:xfrm>
          <a:off x="0" y="0"/>
          <a:ext cx="0" cy="0"/>
          <a:chOff x="0" y="0"/>
          <a:chExt cx="0" cy="0"/>
        </a:xfrm>
      </p:grpSpPr>
      <p:pic>
        <p:nvPicPr>
          <p:cNvPr id="211" name="Google Shape;211;p4"/>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212" name="Google Shape;212;p4"/>
          <p:cNvSpPr txBox="1">
            <a:spLocks noGrp="1"/>
          </p:cNvSpPr>
          <p:nvPr>
            <p:ph type="title"/>
          </p:nvPr>
        </p:nvSpPr>
        <p:spPr>
          <a:xfrm>
            <a:off x="720000" y="539501"/>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3" name="Google Shape;213;p4"/>
          <p:cNvSpPr txBox="1">
            <a:spLocks noGrp="1"/>
          </p:cNvSpPr>
          <p:nvPr>
            <p:ph type="body" idx="1"/>
          </p:nvPr>
        </p:nvSpPr>
        <p:spPr>
          <a:xfrm>
            <a:off x="720000" y="1123827"/>
            <a:ext cx="7704000" cy="34164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AutoNum type="arabicPeriod"/>
              <a:defRPr sz="12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sp>
        <p:nvSpPr>
          <p:cNvPr id="214" name="Google Shape;214;p4"/>
          <p:cNvSpPr/>
          <p:nvPr/>
        </p:nvSpPr>
        <p:spPr>
          <a:xfrm>
            <a:off x="6097388" y="155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864237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4"/>
          <p:cNvGrpSpPr/>
          <p:nvPr/>
        </p:nvGrpSpPr>
        <p:grpSpPr>
          <a:xfrm>
            <a:off x="291839" y="1314628"/>
            <a:ext cx="314426" cy="304947"/>
            <a:chOff x="5013725" y="2633775"/>
            <a:chExt cx="422900" cy="410150"/>
          </a:xfrm>
        </p:grpSpPr>
        <p:sp>
          <p:nvSpPr>
            <p:cNvPr id="218" name="Google Shape;218;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4"/>
          <p:cNvSpPr/>
          <p:nvPr/>
        </p:nvSpPr>
        <p:spPr>
          <a:xfrm>
            <a:off x="217513" y="6918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4"/>
          <p:cNvGrpSpPr/>
          <p:nvPr/>
        </p:nvGrpSpPr>
        <p:grpSpPr>
          <a:xfrm>
            <a:off x="8552414" y="3793253"/>
            <a:ext cx="314426" cy="304947"/>
            <a:chOff x="5013725" y="2633775"/>
            <a:chExt cx="422900" cy="410150"/>
          </a:xfrm>
        </p:grpSpPr>
        <p:sp>
          <p:nvSpPr>
            <p:cNvPr id="222" name="Google Shape;222;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4"/>
          <p:cNvGrpSpPr/>
          <p:nvPr/>
        </p:nvGrpSpPr>
        <p:grpSpPr>
          <a:xfrm>
            <a:off x="8329706" y="-2"/>
            <a:ext cx="718376" cy="1329837"/>
            <a:chOff x="144023" y="-1757"/>
            <a:chExt cx="959497" cy="1776195"/>
          </a:xfrm>
        </p:grpSpPr>
        <p:cxnSp>
          <p:nvCxnSpPr>
            <p:cNvPr id="225" name="Google Shape;225;p4"/>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226" name="Google Shape;226;p4"/>
            <p:cNvGrpSpPr/>
            <p:nvPr/>
          </p:nvGrpSpPr>
          <p:grpSpPr>
            <a:xfrm>
              <a:off x="144023" y="386441"/>
              <a:ext cx="959497" cy="1387997"/>
              <a:chOff x="5304550" y="274025"/>
              <a:chExt cx="1135500" cy="1642600"/>
            </a:xfrm>
          </p:grpSpPr>
          <p:sp>
            <p:nvSpPr>
              <p:cNvPr id="227" name="Google Shape;227;p4"/>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 name="Google Shape;250;p4"/>
          <p:cNvGrpSpPr/>
          <p:nvPr/>
        </p:nvGrpSpPr>
        <p:grpSpPr>
          <a:xfrm>
            <a:off x="934639" y="3406102"/>
            <a:ext cx="314426" cy="304947"/>
            <a:chOff x="934639" y="3406102"/>
            <a:chExt cx="314426" cy="304947"/>
          </a:xfrm>
        </p:grpSpPr>
        <p:sp>
          <p:nvSpPr>
            <p:cNvPr id="251" name="Google Shape;251;p4"/>
            <p:cNvSpPr/>
            <p:nvPr/>
          </p:nvSpPr>
          <p:spPr>
            <a:xfrm rot="10800000" flipH="1">
              <a:off x="934639" y="3406102"/>
              <a:ext cx="314426" cy="30494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rot="10800000" flipH="1">
              <a:off x="1058153" y="3545044"/>
              <a:ext cx="58960" cy="58625"/>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4"/>
          <p:cNvGrpSpPr/>
          <p:nvPr/>
        </p:nvGrpSpPr>
        <p:grpSpPr>
          <a:xfrm>
            <a:off x="40970" y="3517276"/>
            <a:ext cx="216102" cy="209587"/>
            <a:chOff x="40970" y="3517276"/>
            <a:chExt cx="216102" cy="209587"/>
          </a:xfrm>
        </p:grpSpPr>
        <p:sp>
          <p:nvSpPr>
            <p:cNvPr id="254" name="Google Shape;254;p4"/>
            <p:cNvSpPr/>
            <p:nvPr/>
          </p:nvSpPr>
          <p:spPr>
            <a:xfrm rot="10800000" flipH="1">
              <a:off x="40970" y="3517276"/>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rot="10800000" flipH="1">
              <a:off x="125861" y="3612768"/>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4"/>
          <p:cNvGrpSpPr/>
          <p:nvPr/>
        </p:nvGrpSpPr>
        <p:grpSpPr>
          <a:xfrm>
            <a:off x="8008925" y="4362225"/>
            <a:ext cx="1093525" cy="781275"/>
            <a:chOff x="8008925" y="4362225"/>
            <a:chExt cx="1093525" cy="781275"/>
          </a:xfrm>
        </p:grpSpPr>
        <p:sp>
          <p:nvSpPr>
            <p:cNvPr id="257" name="Google Shape;257;p4"/>
            <p:cNvSpPr/>
            <p:nvPr/>
          </p:nvSpPr>
          <p:spPr>
            <a:xfrm>
              <a:off x="8663350" y="4474750"/>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866300" y="4708575"/>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917475" y="4748250"/>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301775" y="4362225"/>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523625" y="4948850"/>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8008925" y="4909650"/>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8080875" y="4548550"/>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4"/>
          <p:cNvGrpSpPr/>
          <p:nvPr/>
        </p:nvGrpSpPr>
        <p:grpSpPr>
          <a:xfrm>
            <a:off x="6979050" y="4283338"/>
            <a:ext cx="1029875" cy="860150"/>
            <a:chOff x="0" y="4283350"/>
            <a:chExt cx="1029875" cy="860150"/>
          </a:xfrm>
        </p:grpSpPr>
        <p:sp>
          <p:nvSpPr>
            <p:cNvPr id="265" name="Google Shape;265;p4"/>
            <p:cNvSpPr/>
            <p:nvPr/>
          </p:nvSpPr>
          <p:spPr>
            <a:xfrm>
              <a:off x="150350" y="4793450"/>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241650" y="4938250"/>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0" y="4283350"/>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235650" y="4331325"/>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496225" y="4800825"/>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427050" y="4587750"/>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35425" y="4311950"/>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900700" y="4497350"/>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4"/>
          <p:cNvSpPr/>
          <p:nvPr/>
        </p:nvSpPr>
        <p:spPr>
          <a:xfrm>
            <a:off x="163475" y="762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8139650" y="22635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4"/>
          <p:cNvGrpSpPr/>
          <p:nvPr/>
        </p:nvGrpSpPr>
        <p:grpSpPr>
          <a:xfrm flipH="1">
            <a:off x="-117639" y="3643198"/>
            <a:ext cx="1759549" cy="1514815"/>
            <a:chOff x="-5379400" y="3590150"/>
            <a:chExt cx="1532575" cy="1319525"/>
          </a:xfrm>
        </p:grpSpPr>
        <p:sp>
          <p:nvSpPr>
            <p:cNvPr id="276" name="Google Shape;276;p4"/>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4"/>
          <p:cNvGrpSpPr/>
          <p:nvPr/>
        </p:nvGrpSpPr>
        <p:grpSpPr>
          <a:xfrm>
            <a:off x="136841" y="3262202"/>
            <a:ext cx="129746" cy="125834"/>
            <a:chOff x="-167959" y="3643202"/>
            <a:chExt cx="129746" cy="125834"/>
          </a:xfrm>
        </p:grpSpPr>
        <p:sp>
          <p:nvSpPr>
            <p:cNvPr id="279" name="Google Shape;279;p4"/>
            <p:cNvSpPr/>
            <p:nvPr/>
          </p:nvSpPr>
          <p:spPr>
            <a:xfrm rot="10800000" flipH="1">
              <a:off x="-167959" y="3643202"/>
              <a:ext cx="129746" cy="125834"/>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rot="10800000" flipH="1">
              <a:off x="-116997" y="3700539"/>
              <a:ext cx="24329" cy="24191"/>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4846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539496"/>
            <a:ext cx="77085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2800"/>
              <a:buFont typeface="Ultra"/>
              <a:buNone/>
              <a:defRPr sz="2800">
                <a:solidFill>
                  <a:schemeClr val="lt1"/>
                </a:solidFill>
                <a:latin typeface="Ultra"/>
                <a:ea typeface="Ultra"/>
                <a:cs typeface="Ultra"/>
                <a:sym typeface="Ultr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1pPr>
            <a:lvl2pPr marL="914400" lvl="1"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2pPr>
            <a:lvl3pPr marL="1371600" lvl="2"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3pPr>
            <a:lvl4pPr marL="1828800" lvl="3"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4pPr>
            <a:lvl5pPr marL="2286000" lvl="4"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5pPr>
            <a:lvl6pPr marL="2743200" lvl="5"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6pPr>
            <a:lvl7pPr marL="3200400" lvl="6"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7pPr>
            <a:lvl8pPr marL="3657600" lvl="7"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8pPr>
            <a:lvl9pPr marL="4114800" lvl="8"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95" r:id="rId2"/>
    <p:sldLayoutId id="2147483693" r:id="rId3"/>
    <p:sldLayoutId id="2147483649" r:id="rId4"/>
    <p:sldLayoutId id="2147483705" r:id="rId5"/>
    <p:sldLayoutId id="2147483703" r:id="rId6"/>
    <p:sldLayoutId id="2147483650" r:id="rId7"/>
    <p:sldLayoutId id="2147483700" r:id="rId8"/>
    <p:sldLayoutId id="2147483699" r:id="rId9"/>
    <p:sldLayoutId id="2147483652" r:id="rId10"/>
    <p:sldLayoutId id="2147483653" r:id="rId11"/>
    <p:sldLayoutId id="2147483707" r:id="rId12"/>
    <p:sldLayoutId id="2147483696" r:id="rId13"/>
    <p:sldLayoutId id="2147483694" r:id="rId14"/>
    <p:sldLayoutId id="2147483655" r:id="rId15"/>
    <p:sldLayoutId id="2147483708" r:id="rId16"/>
    <p:sldLayoutId id="2147483702" r:id="rId17"/>
    <p:sldLayoutId id="2147483659" r:id="rId18"/>
    <p:sldLayoutId id="2147483698" r:id="rId19"/>
    <p:sldLayoutId id="2147483662" r:id="rId20"/>
    <p:sldLayoutId id="2147483701" r:id="rId21"/>
    <p:sldLayoutId id="2147483697" r:id="rId22"/>
    <p:sldLayoutId id="2147483670" r:id="rId23"/>
    <p:sldLayoutId id="2147483704" r:id="rId24"/>
    <p:sldLayoutId id="2147483676" r:id="rId25"/>
    <p:sldLayoutId id="2147483677"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2/5/2024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375476306"/>
      </p:ext>
    </p:extLst>
  </p:cSld>
  <p:clrMap bg1="lt1" tx1="dk1" bg2="lt2" tx2="dk2" accent1="accent1" accent2="accent2" accent3="accent3" accent4="accent4" accent5="accent5" accent6="accent6" hlink="hlink" folHlink="folHlink"/>
  <p:sldLayoutIdLst>
    <p:sldLayoutId id="2147483682" r:id="rId1"/>
    <p:sldLayoutId id="2147483706"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23.jpg"/><Relationship Id="rId7" Type="http://schemas.openxmlformats.org/officeDocument/2006/relationships/slide" Target="slide16.xml"/><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slide" Target="slide15.xml"/><Relationship Id="rId11" Type="http://schemas.openxmlformats.org/officeDocument/2006/relationships/slide" Target="slide19.xml"/><Relationship Id="rId5" Type="http://schemas.microsoft.com/office/2007/relationships/hdphoto" Target="../media/hdphoto8.wdp"/><Relationship Id="rId10" Type="http://schemas.openxmlformats.org/officeDocument/2006/relationships/slide" Target="slide20.xml"/><Relationship Id="rId4" Type="http://schemas.openxmlformats.org/officeDocument/2006/relationships/image" Target="../media/image24.png"/><Relationship Id="rId9" Type="http://schemas.openxmlformats.org/officeDocument/2006/relationships/slide" Target="slide1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8.gif"/><Relationship Id="rId5" Type="http://schemas.openxmlformats.org/officeDocument/2006/relationships/image" Target="../media/image27.png"/><Relationship Id="rId4" Type="http://schemas.microsoft.com/office/2007/relationships/hdphoto" Target="../media/hdphoto10.wdp"/></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image" Target="../media/image31.gif"/><Relationship Id="rId5" Type="http://schemas.openxmlformats.org/officeDocument/2006/relationships/image" Target="../media/image30.png"/><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image" Target="../media/image30.png"/><Relationship Id="rId5" Type="http://schemas.openxmlformats.org/officeDocument/2006/relationships/slide" Target="slide12.xml"/><Relationship Id="rId4" Type="http://schemas.openxmlformats.org/officeDocument/2006/relationships/image" Target="../media/image31.gif"/></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slide" Target="slide12.xml"/><Relationship Id="rId5" Type="http://schemas.microsoft.com/office/2007/relationships/hdphoto" Target="../media/hdphoto7.wdp"/><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slide" Target="slide12.xml"/><Relationship Id="rId5" Type="http://schemas.microsoft.com/office/2007/relationships/hdphoto" Target="../media/hdphoto7.wdp"/><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2.jpg"/><Relationship Id="rId7" Type="http://schemas.openxmlformats.org/officeDocument/2006/relationships/slide" Target="slide12.xml"/><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image" Target="../media/image35.jpeg"/><Relationship Id="rId5" Type="http://schemas.openxmlformats.org/officeDocument/2006/relationships/image" Target="../media/image34.png"/><Relationship Id="rId10" Type="http://schemas.microsoft.com/office/2007/relationships/hdphoto" Target="../media/hdphoto8.wdp"/><Relationship Id="rId4" Type="http://schemas.openxmlformats.org/officeDocument/2006/relationships/image" Target="../media/image33.jpe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microsoft.com/office/2007/relationships/hdphoto" Target="../media/hdphoto6.wdp"/><Relationship Id="rId5" Type="http://schemas.openxmlformats.org/officeDocument/2006/relationships/image" Target="../media/image17.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microsoft.com/office/2007/relationships/hdphoto" Target="../media/hdphoto5.wdp"/><Relationship Id="rId5" Type="http://schemas.openxmlformats.org/officeDocument/2006/relationships/image" Target="../media/image11.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grpSp>
        <p:nvGrpSpPr>
          <p:cNvPr id="2678" name="Google Shape;2678;p35"/>
          <p:cNvGrpSpPr/>
          <p:nvPr/>
        </p:nvGrpSpPr>
        <p:grpSpPr>
          <a:xfrm>
            <a:off x="4578322" y="-1498648"/>
            <a:ext cx="314426" cy="304947"/>
            <a:chOff x="5013725" y="2633775"/>
            <a:chExt cx="422900" cy="410150"/>
          </a:xfrm>
        </p:grpSpPr>
        <p:sp>
          <p:nvSpPr>
            <p:cNvPr id="2679" name="Google Shape;2679;p35"/>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5"/>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1" name="Google Shape;2681;p35"/>
          <p:cNvGrpSpPr/>
          <p:nvPr/>
        </p:nvGrpSpPr>
        <p:grpSpPr>
          <a:xfrm>
            <a:off x="7386650" y="3630633"/>
            <a:ext cx="1759549" cy="1514815"/>
            <a:chOff x="-5379400" y="3590150"/>
            <a:chExt cx="1532575" cy="1319525"/>
          </a:xfrm>
        </p:grpSpPr>
        <p:sp>
          <p:nvSpPr>
            <p:cNvPr id="2682" name="Google Shape;2682;p35"/>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5"/>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4" name="Google Shape;2684;p35"/>
          <p:cNvGrpSpPr/>
          <p:nvPr/>
        </p:nvGrpSpPr>
        <p:grpSpPr>
          <a:xfrm>
            <a:off x="260896" y="1317"/>
            <a:ext cx="657640" cy="1537554"/>
            <a:chOff x="144023" y="-468857"/>
            <a:chExt cx="959497" cy="2243295"/>
          </a:xfrm>
        </p:grpSpPr>
        <p:cxnSp>
          <p:nvCxnSpPr>
            <p:cNvPr id="2685" name="Google Shape;2685;p35"/>
            <p:cNvCxnSpPr/>
            <p:nvPr/>
          </p:nvCxnSpPr>
          <p:spPr>
            <a:xfrm rot="10800000">
              <a:off x="608975" y="-468857"/>
              <a:ext cx="0" cy="972900"/>
            </a:xfrm>
            <a:prstGeom prst="straightConnector1">
              <a:avLst/>
            </a:prstGeom>
            <a:noFill/>
            <a:ln w="19050" cap="flat" cmpd="sng">
              <a:solidFill>
                <a:schemeClr val="lt1"/>
              </a:solidFill>
              <a:prstDash val="solid"/>
              <a:round/>
              <a:headEnd type="none" w="med" len="med"/>
              <a:tailEnd type="none" w="med" len="med"/>
            </a:ln>
          </p:spPr>
        </p:cxnSp>
        <p:grpSp>
          <p:nvGrpSpPr>
            <p:cNvPr id="2686" name="Google Shape;2686;p35"/>
            <p:cNvGrpSpPr/>
            <p:nvPr/>
          </p:nvGrpSpPr>
          <p:grpSpPr>
            <a:xfrm>
              <a:off x="144023" y="386441"/>
              <a:ext cx="959497" cy="1387997"/>
              <a:chOff x="5304550" y="274025"/>
              <a:chExt cx="1135500" cy="1642600"/>
            </a:xfrm>
          </p:grpSpPr>
          <p:sp>
            <p:nvSpPr>
              <p:cNvPr id="2687" name="Google Shape;2687;p35"/>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5"/>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5"/>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5"/>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5"/>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5"/>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5"/>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5"/>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5"/>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5"/>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5"/>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5"/>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5"/>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5"/>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5"/>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5"/>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5"/>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5"/>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5"/>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5"/>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5"/>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5"/>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5"/>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604" y="-16539"/>
            <a:ext cx="3121423" cy="160948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3059" y="1058665"/>
            <a:ext cx="5297883" cy="1609483"/>
          </a:xfrm>
          <a:prstGeom prst="rect">
            <a:avLst/>
          </a:prstGeom>
        </p:spPr>
      </p:pic>
      <p:grpSp>
        <p:nvGrpSpPr>
          <p:cNvPr id="8" name="Group 7"/>
          <p:cNvGrpSpPr/>
          <p:nvPr/>
        </p:nvGrpSpPr>
        <p:grpSpPr>
          <a:xfrm>
            <a:off x="-72273" y="1582692"/>
            <a:ext cx="9288545" cy="3770144"/>
            <a:chOff x="-72273" y="1582692"/>
            <a:chExt cx="9288545" cy="3770144"/>
          </a:xfrm>
        </p:grpSpPr>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88721" y1="40741" x2="89964" y2="47758"/>
                          <a14:foregroundMark x1="88810" y1="52827" x2="87034" y2="67641"/>
                          <a14:foregroundMark x1="96004" y1="60819" x2="97069" y2="67446"/>
                          <a14:foregroundMark x1="37300" y1="43470" x2="38366" y2="48733"/>
                          <a14:backgroundMark x1="533" y1="56920" x2="533" y2="69201"/>
                          <a14:backgroundMark x1="31172" y1="44055" x2="31172" y2="46004"/>
                          <a14:backgroundMark x1="35258" y1="35673" x2="35169" y2="44250"/>
                          <a14:backgroundMark x1="34902" y1="46004" x2="35613" y2="47173"/>
                          <a14:backgroundMark x1="94316" y1="59064" x2="94316" y2="65887"/>
                          <a14:backgroundMark x1="47780" y1="44834" x2="48046" y2="53606"/>
                          <a14:backgroundMark x1="39876" y1="40156" x2="40409" y2="45224"/>
                          <a14:backgroundMark x1="40142" y1="44444" x2="40497" y2="47953"/>
                          <a14:backgroundMark x1="35346" y1="47173" x2="35435" y2="52437"/>
                          <a14:backgroundMark x1="99201" y1="58869" x2="98579" y2="68031"/>
                          <a14:backgroundMark x1="15897" y1="66667" x2="16252" y2="83041"/>
                          <a14:backgroundMark x1="13410" y1="78752" x2="19183" y2="78752"/>
                          <a14:backgroundMark x1="15364" y1="84016" x2="17229" y2="84405"/>
                          <a14:backgroundMark x1="11812" y1="78363" x2="14565" y2="73879"/>
                          <a14:backgroundMark x1="17496" y1="74659" x2="19361" y2="75439"/>
                          <a14:backgroundMark x1="19449" y1="75244" x2="20426" y2="78752"/>
                        </a14:backgroundRemoval>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2273" y="1582692"/>
              <a:ext cx="9288545" cy="3770144"/>
            </a:xfrm>
            <a:prstGeom prst="rect">
              <a:avLst/>
            </a:prstGeom>
          </p:spPr>
        </p:pic>
        <p:pic>
          <p:nvPicPr>
            <p:cNvPr id="1030" name="Picture 6" descr="Học Từ Vựng Tiếng Đức Mô Tả Áo Dài Việt Nam – HocTiengDuc.Top"/>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100000" l="889" r="100000">
                          <a14:foregroundMark x1="64222" y1="22558" x2="60222" y2="74186"/>
                          <a14:foregroundMark x1="66667" y1="45581" x2="71111" y2="47674"/>
                          <a14:foregroundMark x1="83778" y1="50930" x2="89778" y2="53256"/>
                          <a14:foregroundMark x1="80889" y1="54419" x2="79333" y2="61163"/>
                          <a14:foregroundMark x1="72222" y1="87209" x2="60222" y2="87674"/>
                          <a14:foregroundMark x1="76889" y1="65814" x2="79111" y2="66744"/>
                        </a14:backgroundRemoval>
                      </a14:imgEffect>
                    </a14:imgLayer>
                  </a14:imgProps>
                </a:ext>
                <a:ext uri="{28A0092B-C50C-407E-A947-70E740481C1C}">
                  <a14:useLocalDpi xmlns:a14="http://schemas.microsoft.com/office/drawing/2010/main" val="0"/>
                </a:ext>
              </a:extLst>
            </a:blip>
            <a:srcRect/>
            <a:stretch>
              <a:fillRect/>
            </a:stretch>
          </p:blipFill>
          <p:spPr bwMode="auto">
            <a:xfrm>
              <a:off x="2854204" y="3236386"/>
              <a:ext cx="1906592" cy="1821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5 vector đất nước Việt Nam tuyệt đẹp - Kho Stock Việt Nam"/>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0" b="20647" l="0" r="33029"/>
                      </a14:imgEffect>
                    </a14:imgLayer>
                  </a14:imgProps>
                </a:ext>
                <a:ext uri="{28A0092B-C50C-407E-A947-70E740481C1C}">
                  <a14:useLocalDpi xmlns:a14="http://schemas.microsoft.com/office/drawing/2010/main" val="0"/>
                </a:ext>
              </a:extLst>
            </a:blip>
            <a:srcRect l="4978" t="3437" r="65608" b="79082"/>
            <a:stretch/>
          </p:blipFill>
          <p:spPr bwMode="auto">
            <a:xfrm>
              <a:off x="528961" y="3786421"/>
              <a:ext cx="2166289" cy="127182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684"/>
                                        </p:tgtEl>
                                        <p:attrNameLst>
                                          <p:attrName>style.visibility</p:attrName>
                                        </p:attrNameLst>
                                      </p:cBhvr>
                                      <p:to>
                                        <p:strVal val="visible"/>
                                      </p:to>
                                    </p:set>
                                    <p:anim calcmode="lin" valueType="num">
                                      <p:cBhvr additive="base">
                                        <p:cTn id="7" dur="500" fill="hold"/>
                                        <p:tgtEl>
                                          <p:spTgt spid="2684"/>
                                        </p:tgtEl>
                                        <p:attrNameLst>
                                          <p:attrName>ppt_x</p:attrName>
                                        </p:attrNameLst>
                                      </p:cBhvr>
                                      <p:tavLst>
                                        <p:tav tm="0">
                                          <p:val>
                                            <p:strVal val="#ppt_x"/>
                                          </p:val>
                                        </p:tav>
                                        <p:tav tm="100000">
                                          <p:val>
                                            <p:strVal val="#ppt_x"/>
                                          </p:val>
                                        </p:tav>
                                      </p:tavLst>
                                    </p:anim>
                                    <p:anim calcmode="lin" valueType="num">
                                      <p:cBhvr additive="base">
                                        <p:cTn id="8" dur="500" fill="hold"/>
                                        <p:tgtEl>
                                          <p:spTgt spid="268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32" presetClass="emph" presetSubtype="0" repeatCount="3000" fill="hold" nodeType="with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4"/>
        <p:cNvGrpSpPr/>
        <p:nvPr/>
      </p:nvGrpSpPr>
      <p:grpSpPr>
        <a:xfrm>
          <a:off x="0" y="0"/>
          <a:ext cx="0" cy="0"/>
          <a:chOff x="0" y="0"/>
          <a:chExt cx="0" cy="0"/>
        </a:xfrm>
      </p:grpSpPr>
      <p:sp>
        <p:nvSpPr>
          <p:cNvPr id="2925" name="Google Shape;2925;p42"/>
          <p:cNvSpPr/>
          <p:nvPr/>
        </p:nvSpPr>
        <p:spPr>
          <a:xfrm>
            <a:off x="6787993" y="112347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2"/>
          <p:cNvSpPr/>
          <p:nvPr/>
        </p:nvSpPr>
        <p:spPr>
          <a:xfrm>
            <a:off x="2244568" y="162830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文本框 31">
            <a:extLst>
              <a:ext uri="{FF2B5EF4-FFF2-40B4-BE49-F238E27FC236}">
                <a16:creationId xmlns:a16="http://schemas.microsoft.com/office/drawing/2014/main" xmlns="" id="{288A453B-EEDD-40B9-B7E5-1D9E3E6B1F81}"/>
              </a:ext>
            </a:extLst>
          </p:cNvPr>
          <p:cNvSpPr txBox="1"/>
          <p:nvPr/>
        </p:nvSpPr>
        <p:spPr>
          <a:xfrm>
            <a:off x="4056450" y="546262"/>
            <a:ext cx="1074243" cy="291584"/>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200" dirty="0">
              <a:solidFill>
                <a:schemeClr val="tx1">
                  <a:lumMod val="65000"/>
                  <a:lumOff val="35000"/>
                </a:schemeClr>
              </a:solidFill>
            </a:endParaRPr>
          </a:p>
        </p:txBody>
      </p:sp>
      <p:sp>
        <p:nvSpPr>
          <p:cNvPr id="115" name="Google Shape;2714;p36"/>
          <p:cNvSpPr/>
          <p:nvPr/>
        </p:nvSpPr>
        <p:spPr>
          <a:xfrm>
            <a:off x="3347723" y="221911"/>
            <a:ext cx="2491697"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6" name="Google Shape;2715;p36"/>
          <p:cNvSpPr txBox="1">
            <a:spLocks noGrp="1"/>
          </p:cNvSpPr>
          <p:nvPr>
            <p:ph type="title"/>
          </p:nvPr>
        </p:nvSpPr>
        <p:spPr>
          <a:xfrm>
            <a:off x="3648753" y="286487"/>
            <a:ext cx="1889636"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dirty="0">
                <a:latin typeface="Pattaya" panose="00000500000000000000" pitchFamily="2" charset="-34"/>
                <a:cs typeface="Pattaya" panose="00000500000000000000" pitchFamily="2" charset="-34"/>
              </a:rPr>
              <a:t>Lưu ý</a:t>
            </a:r>
            <a:endParaRPr sz="4000" dirty="0">
              <a:latin typeface="Pattaya" panose="00000500000000000000" pitchFamily="2" charset="-34"/>
              <a:cs typeface="Pattaya" panose="00000500000000000000" pitchFamily="2" charset="-34"/>
            </a:endParaRPr>
          </a:p>
        </p:txBody>
      </p:sp>
      <p:grpSp>
        <p:nvGrpSpPr>
          <p:cNvPr id="12" name="Group 11"/>
          <p:cNvGrpSpPr/>
          <p:nvPr/>
        </p:nvGrpSpPr>
        <p:grpSpPr>
          <a:xfrm>
            <a:off x="785224" y="1097621"/>
            <a:ext cx="7569041" cy="948042"/>
            <a:chOff x="689531" y="1296676"/>
            <a:chExt cx="7569041" cy="948042"/>
          </a:xfrm>
        </p:grpSpPr>
        <p:sp>
          <p:nvSpPr>
            <p:cNvPr id="97" name="Rounded Rectangle 96"/>
            <p:cNvSpPr/>
            <p:nvPr/>
          </p:nvSpPr>
          <p:spPr>
            <a:xfrm>
              <a:off x="1413939" y="1296676"/>
              <a:ext cx="6844633" cy="948042"/>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2800" dirty="0">
                  <a:solidFill>
                    <a:schemeClr val="bg1"/>
                  </a:solidFill>
                  <a:latin typeface="Pattaya" panose="00000500000000000000" pitchFamily="2" charset="-34"/>
                  <a:cs typeface="Pattaya" panose="00000500000000000000" pitchFamily="2" charset="-34"/>
                </a:rPr>
                <a:t>Ngồi viết đúng tư thế, trình bày đúng hình thức bài thơ.</a:t>
              </a:r>
              <a:endParaRPr lang="en-US" sz="2800" dirty="0">
                <a:solidFill>
                  <a:schemeClr val="bg1"/>
                </a:solidFill>
                <a:latin typeface="Pattaya" panose="00000500000000000000" pitchFamily="2" charset="-34"/>
                <a:cs typeface="Pattaya" panose="00000500000000000000" pitchFamily="2" charset="-34"/>
              </a:endParaRPr>
            </a:p>
          </p:txBody>
        </p:sp>
        <p:grpSp>
          <p:nvGrpSpPr>
            <p:cNvPr id="131" name="Google Shape;5622;p70"/>
            <p:cNvGrpSpPr/>
            <p:nvPr/>
          </p:nvGrpSpPr>
          <p:grpSpPr>
            <a:xfrm>
              <a:off x="689531" y="1403045"/>
              <a:ext cx="713881" cy="735304"/>
              <a:chOff x="6367037" y="3439833"/>
              <a:chExt cx="439024" cy="399624"/>
            </a:xfrm>
          </p:grpSpPr>
          <p:sp>
            <p:nvSpPr>
              <p:cNvPr id="132" name="Google Shape;5623;p70"/>
              <p:cNvSpPr/>
              <p:nvPr/>
            </p:nvSpPr>
            <p:spPr>
              <a:xfrm>
                <a:off x="6383211" y="3607255"/>
                <a:ext cx="406675" cy="232201"/>
              </a:xfrm>
              <a:custGeom>
                <a:avLst/>
                <a:gdLst/>
                <a:ahLst/>
                <a:cxnLst/>
                <a:rect l="l" t="t" r="r" b="b"/>
                <a:pathLst>
                  <a:path w="15111" h="8628" extrusionOk="0">
                    <a:moveTo>
                      <a:pt x="1" y="1"/>
                    </a:moveTo>
                    <a:lnTo>
                      <a:pt x="1" y="4445"/>
                    </a:lnTo>
                    <a:lnTo>
                      <a:pt x="27" y="4889"/>
                    </a:lnTo>
                    <a:lnTo>
                      <a:pt x="105" y="5334"/>
                    </a:lnTo>
                    <a:lnTo>
                      <a:pt x="262" y="5752"/>
                    </a:lnTo>
                    <a:lnTo>
                      <a:pt x="445" y="6144"/>
                    </a:lnTo>
                    <a:lnTo>
                      <a:pt x="706" y="6484"/>
                    </a:lnTo>
                    <a:lnTo>
                      <a:pt x="994" y="6824"/>
                    </a:lnTo>
                    <a:lnTo>
                      <a:pt x="1334" y="7111"/>
                    </a:lnTo>
                    <a:lnTo>
                      <a:pt x="1517" y="7216"/>
                    </a:lnTo>
                    <a:lnTo>
                      <a:pt x="1726" y="7347"/>
                    </a:lnTo>
                    <a:lnTo>
                      <a:pt x="2327" y="7634"/>
                    </a:lnTo>
                    <a:lnTo>
                      <a:pt x="2981" y="7869"/>
                    </a:lnTo>
                    <a:lnTo>
                      <a:pt x="3660" y="8105"/>
                    </a:lnTo>
                    <a:lnTo>
                      <a:pt x="4392" y="8288"/>
                    </a:lnTo>
                    <a:lnTo>
                      <a:pt x="5150" y="8445"/>
                    </a:lnTo>
                    <a:lnTo>
                      <a:pt x="5909" y="8549"/>
                    </a:lnTo>
                    <a:lnTo>
                      <a:pt x="6719" y="8628"/>
                    </a:lnTo>
                    <a:lnTo>
                      <a:pt x="8392" y="8628"/>
                    </a:lnTo>
                    <a:lnTo>
                      <a:pt x="9176" y="8549"/>
                    </a:lnTo>
                    <a:lnTo>
                      <a:pt x="9960" y="8445"/>
                    </a:lnTo>
                    <a:lnTo>
                      <a:pt x="10719" y="8288"/>
                    </a:lnTo>
                    <a:lnTo>
                      <a:pt x="11451" y="8105"/>
                    </a:lnTo>
                    <a:lnTo>
                      <a:pt x="12130" y="7869"/>
                    </a:lnTo>
                    <a:lnTo>
                      <a:pt x="12784" y="7634"/>
                    </a:lnTo>
                    <a:lnTo>
                      <a:pt x="13385" y="7347"/>
                    </a:lnTo>
                    <a:lnTo>
                      <a:pt x="13568" y="7216"/>
                    </a:lnTo>
                    <a:lnTo>
                      <a:pt x="13751" y="7111"/>
                    </a:lnTo>
                    <a:lnTo>
                      <a:pt x="14091" y="6824"/>
                    </a:lnTo>
                    <a:lnTo>
                      <a:pt x="14404" y="6484"/>
                    </a:lnTo>
                    <a:lnTo>
                      <a:pt x="14640" y="6144"/>
                    </a:lnTo>
                    <a:lnTo>
                      <a:pt x="14849" y="5752"/>
                    </a:lnTo>
                    <a:lnTo>
                      <a:pt x="15006" y="5334"/>
                    </a:lnTo>
                    <a:lnTo>
                      <a:pt x="15084" y="4889"/>
                    </a:lnTo>
                    <a:lnTo>
                      <a:pt x="15110" y="4445"/>
                    </a:lnTo>
                    <a:lnTo>
                      <a:pt x="15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624;p70"/>
              <p:cNvSpPr/>
              <p:nvPr/>
            </p:nvSpPr>
            <p:spPr>
              <a:xfrm>
                <a:off x="6367037" y="3439833"/>
                <a:ext cx="439024" cy="251174"/>
              </a:xfrm>
              <a:custGeom>
                <a:avLst/>
                <a:gdLst/>
                <a:ahLst/>
                <a:cxnLst/>
                <a:rect l="l" t="t" r="r" b="b"/>
                <a:pathLst>
                  <a:path w="16313" h="9333" extrusionOk="0">
                    <a:moveTo>
                      <a:pt x="6640" y="0"/>
                    </a:moveTo>
                    <a:lnTo>
                      <a:pt x="6405" y="53"/>
                    </a:lnTo>
                    <a:lnTo>
                      <a:pt x="6170" y="131"/>
                    </a:lnTo>
                    <a:lnTo>
                      <a:pt x="5961" y="262"/>
                    </a:lnTo>
                    <a:lnTo>
                      <a:pt x="5751" y="419"/>
                    </a:lnTo>
                    <a:lnTo>
                      <a:pt x="5647" y="549"/>
                    </a:lnTo>
                    <a:lnTo>
                      <a:pt x="5542" y="628"/>
                    </a:lnTo>
                    <a:lnTo>
                      <a:pt x="5464" y="680"/>
                    </a:lnTo>
                    <a:lnTo>
                      <a:pt x="5359" y="732"/>
                    </a:lnTo>
                    <a:lnTo>
                      <a:pt x="5255" y="758"/>
                    </a:lnTo>
                    <a:lnTo>
                      <a:pt x="5150" y="785"/>
                    </a:lnTo>
                    <a:lnTo>
                      <a:pt x="5046" y="785"/>
                    </a:lnTo>
                    <a:lnTo>
                      <a:pt x="4915" y="758"/>
                    </a:lnTo>
                    <a:lnTo>
                      <a:pt x="4810" y="732"/>
                    </a:lnTo>
                    <a:lnTo>
                      <a:pt x="4680" y="680"/>
                    </a:lnTo>
                    <a:lnTo>
                      <a:pt x="4444" y="602"/>
                    </a:lnTo>
                    <a:lnTo>
                      <a:pt x="4183" y="576"/>
                    </a:lnTo>
                    <a:lnTo>
                      <a:pt x="3922" y="576"/>
                    </a:lnTo>
                    <a:lnTo>
                      <a:pt x="3686" y="654"/>
                    </a:lnTo>
                    <a:lnTo>
                      <a:pt x="3451" y="758"/>
                    </a:lnTo>
                    <a:lnTo>
                      <a:pt x="3242" y="889"/>
                    </a:lnTo>
                    <a:lnTo>
                      <a:pt x="3059" y="1072"/>
                    </a:lnTo>
                    <a:lnTo>
                      <a:pt x="2902" y="1281"/>
                    </a:lnTo>
                    <a:lnTo>
                      <a:pt x="2824" y="1412"/>
                    </a:lnTo>
                    <a:lnTo>
                      <a:pt x="2693" y="1569"/>
                    </a:lnTo>
                    <a:lnTo>
                      <a:pt x="2536" y="1700"/>
                    </a:lnTo>
                    <a:lnTo>
                      <a:pt x="2327" y="1778"/>
                    </a:lnTo>
                    <a:lnTo>
                      <a:pt x="2118" y="1778"/>
                    </a:lnTo>
                    <a:lnTo>
                      <a:pt x="1830" y="1804"/>
                    </a:lnTo>
                    <a:lnTo>
                      <a:pt x="1569" y="1856"/>
                    </a:lnTo>
                    <a:lnTo>
                      <a:pt x="1307" y="1961"/>
                    </a:lnTo>
                    <a:lnTo>
                      <a:pt x="1098" y="2118"/>
                    </a:lnTo>
                    <a:lnTo>
                      <a:pt x="915" y="2327"/>
                    </a:lnTo>
                    <a:lnTo>
                      <a:pt x="759" y="2562"/>
                    </a:lnTo>
                    <a:lnTo>
                      <a:pt x="654" y="2824"/>
                    </a:lnTo>
                    <a:lnTo>
                      <a:pt x="602" y="3085"/>
                    </a:lnTo>
                    <a:lnTo>
                      <a:pt x="549" y="3529"/>
                    </a:lnTo>
                    <a:lnTo>
                      <a:pt x="419" y="3634"/>
                    </a:lnTo>
                    <a:lnTo>
                      <a:pt x="314" y="3765"/>
                    </a:lnTo>
                    <a:lnTo>
                      <a:pt x="210" y="3895"/>
                    </a:lnTo>
                    <a:lnTo>
                      <a:pt x="131" y="4052"/>
                    </a:lnTo>
                    <a:lnTo>
                      <a:pt x="79" y="4183"/>
                    </a:lnTo>
                    <a:lnTo>
                      <a:pt x="27" y="4340"/>
                    </a:lnTo>
                    <a:lnTo>
                      <a:pt x="0" y="4497"/>
                    </a:lnTo>
                    <a:lnTo>
                      <a:pt x="0" y="4654"/>
                    </a:lnTo>
                    <a:lnTo>
                      <a:pt x="0" y="4810"/>
                    </a:lnTo>
                    <a:lnTo>
                      <a:pt x="27" y="4967"/>
                    </a:lnTo>
                    <a:lnTo>
                      <a:pt x="79" y="5124"/>
                    </a:lnTo>
                    <a:lnTo>
                      <a:pt x="131" y="5281"/>
                    </a:lnTo>
                    <a:lnTo>
                      <a:pt x="210" y="5438"/>
                    </a:lnTo>
                    <a:lnTo>
                      <a:pt x="314" y="5568"/>
                    </a:lnTo>
                    <a:lnTo>
                      <a:pt x="419" y="5699"/>
                    </a:lnTo>
                    <a:lnTo>
                      <a:pt x="549" y="5804"/>
                    </a:lnTo>
                    <a:lnTo>
                      <a:pt x="602" y="6222"/>
                    </a:lnTo>
                    <a:lnTo>
                      <a:pt x="654" y="6510"/>
                    </a:lnTo>
                    <a:lnTo>
                      <a:pt x="759" y="6771"/>
                    </a:lnTo>
                    <a:lnTo>
                      <a:pt x="915" y="7006"/>
                    </a:lnTo>
                    <a:lnTo>
                      <a:pt x="1098" y="7189"/>
                    </a:lnTo>
                    <a:lnTo>
                      <a:pt x="1307" y="7346"/>
                    </a:lnTo>
                    <a:lnTo>
                      <a:pt x="1569" y="7477"/>
                    </a:lnTo>
                    <a:lnTo>
                      <a:pt x="1830" y="7529"/>
                    </a:lnTo>
                    <a:lnTo>
                      <a:pt x="2118" y="7555"/>
                    </a:lnTo>
                    <a:lnTo>
                      <a:pt x="2327" y="7555"/>
                    </a:lnTo>
                    <a:lnTo>
                      <a:pt x="2536" y="7634"/>
                    </a:lnTo>
                    <a:lnTo>
                      <a:pt x="2693" y="7738"/>
                    </a:lnTo>
                    <a:lnTo>
                      <a:pt x="2824" y="7921"/>
                    </a:lnTo>
                    <a:lnTo>
                      <a:pt x="2902" y="8052"/>
                    </a:lnTo>
                    <a:lnTo>
                      <a:pt x="3059" y="8261"/>
                    </a:lnTo>
                    <a:lnTo>
                      <a:pt x="3242" y="8444"/>
                    </a:lnTo>
                    <a:lnTo>
                      <a:pt x="3451" y="8575"/>
                    </a:lnTo>
                    <a:lnTo>
                      <a:pt x="3686" y="8679"/>
                    </a:lnTo>
                    <a:lnTo>
                      <a:pt x="3922" y="8732"/>
                    </a:lnTo>
                    <a:lnTo>
                      <a:pt x="4183" y="8758"/>
                    </a:lnTo>
                    <a:lnTo>
                      <a:pt x="4444" y="8732"/>
                    </a:lnTo>
                    <a:lnTo>
                      <a:pt x="4680" y="8653"/>
                    </a:lnTo>
                    <a:lnTo>
                      <a:pt x="4810" y="8601"/>
                    </a:lnTo>
                    <a:lnTo>
                      <a:pt x="4915" y="8575"/>
                    </a:lnTo>
                    <a:lnTo>
                      <a:pt x="5046" y="8549"/>
                    </a:lnTo>
                    <a:lnTo>
                      <a:pt x="5150" y="8549"/>
                    </a:lnTo>
                    <a:lnTo>
                      <a:pt x="5255" y="8575"/>
                    </a:lnTo>
                    <a:lnTo>
                      <a:pt x="5359" y="8601"/>
                    </a:lnTo>
                    <a:lnTo>
                      <a:pt x="5464" y="8653"/>
                    </a:lnTo>
                    <a:lnTo>
                      <a:pt x="5542" y="8705"/>
                    </a:lnTo>
                    <a:lnTo>
                      <a:pt x="5647" y="8784"/>
                    </a:lnTo>
                    <a:lnTo>
                      <a:pt x="5751" y="8915"/>
                    </a:lnTo>
                    <a:lnTo>
                      <a:pt x="5961" y="9071"/>
                    </a:lnTo>
                    <a:lnTo>
                      <a:pt x="6170" y="9176"/>
                    </a:lnTo>
                    <a:lnTo>
                      <a:pt x="6405" y="9281"/>
                    </a:lnTo>
                    <a:lnTo>
                      <a:pt x="6640" y="9307"/>
                    </a:lnTo>
                    <a:lnTo>
                      <a:pt x="6876" y="9333"/>
                    </a:lnTo>
                    <a:lnTo>
                      <a:pt x="7137" y="9281"/>
                    </a:lnTo>
                    <a:lnTo>
                      <a:pt x="7372" y="9202"/>
                    </a:lnTo>
                    <a:lnTo>
                      <a:pt x="7581" y="9071"/>
                    </a:lnTo>
                    <a:lnTo>
                      <a:pt x="7738" y="8993"/>
                    </a:lnTo>
                    <a:lnTo>
                      <a:pt x="7817" y="8941"/>
                    </a:lnTo>
                    <a:lnTo>
                      <a:pt x="7947" y="8888"/>
                    </a:lnTo>
                    <a:lnTo>
                      <a:pt x="8052" y="8862"/>
                    </a:lnTo>
                    <a:lnTo>
                      <a:pt x="8261" y="8862"/>
                    </a:lnTo>
                    <a:lnTo>
                      <a:pt x="8366" y="8888"/>
                    </a:lnTo>
                    <a:lnTo>
                      <a:pt x="8470" y="8941"/>
                    </a:lnTo>
                    <a:lnTo>
                      <a:pt x="8575" y="8993"/>
                    </a:lnTo>
                    <a:lnTo>
                      <a:pt x="8732" y="9071"/>
                    </a:lnTo>
                    <a:lnTo>
                      <a:pt x="8941" y="9202"/>
                    </a:lnTo>
                    <a:lnTo>
                      <a:pt x="9176" y="9281"/>
                    </a:lnTo>
                    <a:lnTo>
                      <a:pt x="9411" y="9333"/>
                    </a:lnTo>
                    <a:lnTo>
                      <a:pt x="9673" y="9307"/>
                    </a:lnTo>
                    <a:lnTo>
                      <a:pt x="9908" y="9281"/>
                    </a:lnTo>
                    <a:lnTo>
                      <a:pt x="10143" y="9176"/>
                    </a:lnTo>
                    <a:lnTo>
                      <a:pt x="10352" y="9071"/>
                    </a:lnTo>
                    <a:lnTo>
                      <a:pt x="10535" y="8915"/>
                    </a:lnTo>
                    <a:lnTo>
                      <a:pt x="10666" y="8784"/>
                    </a:lnTo>
                    <a:lnTo>
                      <a:pt x="10744" y="8705"/>
                    </a:lnTo>
                    <a:lnTo>
                      <a:pt x="10849" y="8653"/>
                    </a:lnTo>
                    <a:lnTo>
                      <a:pt x="10954" y="8601"/>
                    </a:lnTo>
                    <a:lnTo>
                      <a:pt x="11058" y="8575"/>
                    </a:lnTo>
                    <a:lnTo>
                      <a:pt x="11163" y="8549"/>
                    </a:lnTo>
                    <a:lnTo>
                      <a:pt x="11267" y="8549"/>
                    </a:lnTo>
                    <a:lnTo>
                      <a:pt x="11398" y="8575"/>
                    </a:lnTo>
                    <a:lnTo>
                      <a:pt x="11503" y="8601"/>
                    </a:lnTo>
                    <a:lnTo>
                      <a:pt x="11633" y="8653"/>
                    </a:lnTo>
                    <a:lnTo>
                      <a:pt x="11869" y="8732"/>
                    </a:lnTo>
                    <a:lnTo>
                      <a:pt x="12130" y="8758"/>
                    </a:lnTo>
                    <a:lnTo>
                      <a:pt x="12365" y="8732"/>
                    </a:lnTo>
                    <a:lnTo>
                      <a:pt x="12627" y="8679"/>
                    </a:lnTo>
                    <a:lnTo>
                      <a:pt x="12836" y="8575"/>
                    </a:lnTo>
                    <a:lnTo>
                      <a:pt x="13045" y="8444"/>
                    </a:lnTo>
                    <a:lnTo>
                      <a:pt x="13228" y="8261"/>
                    </a:lnTo>
                    <a:lnTo>
                      <a:pt x="13385" y="8052"/>
                    </a:lnTo>
                    <a:lnTo>
                      <a:pt x="13489" y="7921"/>
                    </a:lnTo>
                    <a:lnTo>
                      <a:pt x="13620" y="7738"/>
                    </a:lnTo>
                    <a:lnTo>
                      <a:pt x="13777" y="7634"/>
                    </a:lnTo>
                    <a:lnTo>
                      <a:pt x="13986" y="7555"/>
                    </a:lnTo>
                    <a:lnTo>
                      <a:pt x="14195" y="7555"/>
                    </a:lnTo>
                    <a:lnTo>
                      <a:pt x="14483" y="7529"/>
                    </a:lnTo>
                    <a:lnTo>
                      <a:pt x="14744" y="7477"/>
                    </a:lnTo>
                    <a:lnTo>
                      <a:pt x="15005" y="7346"/>
                    </a:lnTo>
                    <a:lnTo>
                      <a:pt x="15215" y="7189"/>
                    </a:lnTo>
                    <a:lnTo>
                      <a:pt x="15398" y="7006"/>
                    </a:lnTo>
                    <a:lnTo>
                      <a:pt x="15554" y="6771"/>
                    </a:lnTo>
                    <a:lnTo>
                      <a:pt x="15659" y="6510"/>
                    </a:lnTo>
                    <a:lnTo>
                      <a:pt x="15711" y="6222"/>
                    </a:lnTo>
                    <a:lnTo>
                      <a:pt x="15764" y="5804"/>
                    </a:lnTo>
                    <a:lnTo>
                      <a:pt x="15894" y="5699"/>
                    </a:lnTo>
                    <a:lnTo>
                      <a:pt x="15999" y="5568"/>
                    </a:lnTo>
                    <a:lnTo>
                      <a:pt x="16103" y="5438"/>
                    </a:lnTo>
                    <a:lnTo>
                      <a:pt x="16182" y="5281"/>
                    </a:lnTo>
                    <a:lnTo>
                      <a:pt x="16234" y="5124"/>
                    </a:lnTo>
                    <a:lnTo>
                      <a:pt x="16260" y="4967"/>
                    </a:lnTo>
                    <a:lnTo>
                      <a:pt x="16286" y="4810"/>
                    </a:lnTo>
                    <a:lnTo>
                      <a:pt x="16313" y="4654"/>
                    </a:lnTo>
                    <a:lnTo>
                      <a:pt x="16286" y="4497"/>
                    </a:lnTo>
                    <a:lnTo>
                      <a:pt x="16260" y="4340"/>
                    </a:lnTo>
                    <a:lnTo>
                      <a:pt x="16234" y="4183"/>
                    </a:lnTo>
                    <a:lnTo>
                      <a:pt x="16182" y="4052"/>
                    </a:lnTo>
                    <a:lnTo>
                      <a:pt x="16103" y="3895"/>
                    </a:lnTo>
                    <a:lnTo>
                      <a:pt x="15999" y="3765"/>
                    </a:lnTo>
                    <a:lnTo>
                      <a:pt x="15894" y="3634"/>
                    </a:lnTo>
                    <a:lnTo>
                      <a:pt x="15764" y="3529"/>
                    </a:lnTo>
                    <a:lnTo>
                      <a:pt x="15711" y="3085"/>
                    </a:lnTo>
                    <a:lnTo>
                      <a:pt x="15659" y="2824"/>
                    </a:lnTo>
                    <a:lnTo>
                      <a:pt x="15554" y="2562"/>
                    </a:lnTo>
                    <a:lnTo>
                      <a:pt x="15398" y="2327"/>
                    </a:lnTo>
                    <a:lnTo>
                      <a:pt x="15215" y="2118"/>
                    </a:lnTo>
                    <a:lnTo>
                      <a:pt x="15005" y="1961"/>
                    </a:lnTo>
                    <a:lnTo>
                      <a:pt x="14744" y="1856"/>
                    </a:lnTo>
                    <a:lnTo>
                      <a:pt x="14483" y="1804"/>
                    </a:lnTo>
                    <a:lnTo>
                      <a:pt x="14195" y="1778"/>
                    </a:lnTo>
                    <a:lnTo>
                      <a:pt x="13986" y="1778"/>
                    </a:lnTo>
                    <a:lnTo>
                      <a:pt x="13777" y="1700"/>
                    </a:lnTo>
                    <a:lnTo>
                      <a:pt x="13620" y="1569"/>
                    </a:lnTo>
                    <a:lnTo>
                      <a:pt x="13489" y="1412"/>
                    </a:lnTo>
                    <a:lnTo>
                      <a:pt x="13385" y="1281"/>
                    </a:lnTo>
                    <a:lnTo>
                      <a:pt x="13228" y="1072"/>
                    </a:lnTo>
                    <a:lnTo>
                      <a:pt x="13045" y="889"/>
                    </a:lnTo>
                    <a:lnTo>
                      <a:pt x="12836" y="758"/>
                    </a:lnTo>
                    <a:lnTo>
                      <a:pt x="12627" y="654"/>
                    </a:lnTo>
                    <a:lnTo>
                      <a:pt x="12365" y="576"/>
                    </a:lnTo>
                    <a:lnTo>
                      <a:pt x="12130" y="576"/>
                    </a:lnTo>
                    <a:lnTo>
                      <a:pt x="11869" y="602"/>
                    </a:lnTo>
                    <a:lnTo>
                      <a:pt x="11633" y="680"/>
                    </a:lnTo>
                    <a:lnTo>
                      <a:pt x="11503" y="732"/>
                    </a:lnTo>
                    <a:lnTo>
                      <a:pt x="11398" y="758"/>
                    </a:lnTo>
                    <a:lnTo>
                      <a:pt x="11267" y="785"/>
                    </a:lnTo>
                    <a:lnTo>
                      <a:pt x="11163" y="785"/>
                    </a:lnTo>
                    <a:lnTo>
                      <a:pt x="11058" y="758"/>
                    </a:lnTo>
                    <a:lnTo>
                      <a:pt x="10954" y="732"/>
                    </a:lnTo>
                    <a:lnTo>
                      <a:pt x="10849" y="680"/>
                    </a:lnTo>
                    <a:lnTo>
                      <a:pt x="10744" y="628"/>
                    </a:lnTo>
                    <a:lnTo>
                      <a:pt x="10666" y="549"/>
                    </a:lnTo>
                    <a:lnTo>
                      <a:pt x="10535" y="419"/>
                    </a:lnTo>
                    <a:lnTo>
                      <a:pt x="10352" y="262"/>
                    </a:lnTo>
                    <a:lnTo>
                      <a:pt x="10143" y="131"/>
                    </a:lnTo>
                    <a:lnTo>
                      <a:pt x="9908" y="53"/>
                    </a:lnTo>
                    <a:lnTo>
                      <a:pt x="9673" y="0"/>
                    </a:lnTo>
                    <a:lnTo>
                      <a:pt x="9411" y="0"/>
                    </a:lnTo>
                    <a:lnTo>
                      <a:pt x="9176" y="53"/>
                    </a:lnTo>
                    <a:lnTo>
                      <a:pt x="8941" y="131"/>
                    </a:lnTo>
                    <a:lnTo>
                      <a:pt x="8732" y="236"/>
                    </a:lnTo>
                    <a:lnTo>
                      <a:pt x="8575" y="340"/>
                    </a:lnTo>
                    <a:lnTo>
                      <a:pt x="8470" y="393"/>
                    </a:lnTo>
                    <a:lnTo>
                      <a:pt x="8366" y="445"/>
                    </a:lnTo>
                    <a:lnTo>
                      <a:pt x="8261" y="471"/>
                    </a:lnTo>
                    <a:lnTo>
                      <a:pt x="8052" y="471"/>
                    </a:lnTo>
                    <a:lnTo>
                      <a:pt x="7947" y="445"/>
                    </a:lnTo>
                    <a:lnTo>
                      <a:pt x="7817" y="393"/>
                    </a:lnTo>
                    <a:lnTo>
                      <a:pt x="7738" y="340"/>
                    </a:lnTo>
                    <a:lnTo>
                      <a:pt x="7581" y="236"/>
                    </a:lnTo>
                    <a:lnTo>
                      <a:pt x="7372" y="131"/>
                    </a:lnTo>
                    <a:lnTo>
                      <a:pt x="7137" y="53"/>
                    </a:lnTo>
                    <a:lnTo>
                      <a:pt x="6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625;p70"/>
              <p:cNvSpPr/>
              <p:nvPr/>
            </p:nvSpPr>
            <p:spPr>
              <a:xfrm>
                <a:off x="6507036" y="3500332"/>
                <a:ext cx="159026" cy="95001"/>
              </a:xfrm>
              <a:custGeom>
                <a:avLst/>
                <a:gdLst/>
                <a:ahLst/>
                <a:cxnLst/>
                <a:rect l="l" t="t" r="r" b="b"/>
                <a:pathLst>
                  <a:path w="5909" h="3530" extrusionOk="0">
                    <a:moveTo>
                      <a:pt x="2954" y="1"/>
                    </a:moveTo>
                    <a:lnTo>
                      <a:pt x="2484" y="27"/>
                    </a:lnTo>
                    <a:lnTo>
                      <a:pt x="2013" y="105"/>
                    </a:lnTo>
                    <a:lnTo>
                      <a:pt x="1595" y="210"/>
                    </a:lnTo>
                    <a:lnTo>
                      <a:pt x="1203" y="367"/>
                    </a:lnTo>
                    <a:lnTo>
                      <a:pt x="837" y="576"/>
                    </a:lnTo>
                    <a:lnTo>
                      <a:pt x="497" y="811"/>
                    </a:lnTo>
                    <a:lnTo>
                      <a:pt x="236" y="1072"/>
                    </a:lnTo>
                    <a:lnTo>
                      <a:pt x="1" y="1386"/>
                    </a:lnTo>
                    <a:lnTo>
                      <a:pt x="1" y="2615"/>
                    </a:lnTo>
                    <a:lnTo>
                      <a:pt x="2954" y="3530"/>
                    </a:lnTo>
                    <a:lnTo>
                      <a:pt x="5908" y="2536"/>
                    </a:lnTo>
                    <a:lnTo>
                      <a:pt x="5908" y="1386"/>
                    </a:lnTo>
                    <a:lnTo>
                      <a:pt x="5673" y="1072"/>
                    </a:lnTo>
                    <a:lnTo>
                      <a:pt x="5386" y="811"/>
                    </a:lnTo>
                    <a:lnTo>
                      <a:pt x="5072" y="576"/>
                    </a:lnTo>
                    <a:lnTo>
                      <a:pt x="4706" y="367"/>
                    </a:lnTo>
                    <a:lnTo>
                      <a:pt x="4314" y="210"/>
                    </a:lnTo>
                    <a:lnTo>
                      <a:pt x="3869" y="105"/>
                    </a:lnTo>
                    <a:lnTo>
                      <a:pt x="3425" y="27"/>
                    </a:lnTo>
                    <a:lnTo>
                      <a:pt x="2954" y="1"/>
                    </a:lnTo>
                    <a:close/>
                  </a:path>
                </a:pathLst>
              </a:custGeom>
              <a:solidFill>
                <a:srgbClr val="87C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626;p70"/>
              <p:cNvSpPr/>
              <p:nvPr/>
            </p:nvSpPr>
            <p:spPr>
              <a:xfrm>
                <a:off x="6465537" y="3537633"/>
                <a:ext cx="121026" cy="68950"/>
              </a:xfrm>
              <a:custGeom>
                <a:avLst/>
                <a:gdLst/>
                <a:ahLst/>
                <a:cxnLst/>
                <a:rect l="l" t="t" r="r" b="b"/>
                <a:pathLst>
                  <a:path w="4497" h="2562" extrusionOk="0">
                    <a:moveTo>
                      <a:pt x="1255" y="0"/>
                    </a:moveTo>
                    <a:lnTo>
                      <a:pt x="1020" y="52"/>
                    </a:lnTo>
                    <a:lnTo>
                      <a:pt x="784" y="105"/>
                    </a:lnTo>
                    <a:lnTo>
                      <a:pt x="575" y="209"/>
                    </a:lnTo>
                    <a:lnTo>
                      <a:pt x="549" y="209"/>
                    </a:lnTo>
                    <a:lnTo>
                      <a:pt x="418" y="288"/>
                    </a:lnTo>
                    <a:lnTo>
                      <a:pt x="314" y="366"/>
                    </a:lnTo>
                    <a:lnTo>
                      <a:pt x="209" y="444"/>
                    </a:lnTo>
                    <a:lnTo>
                      <a:pt x="131" y="549"/>
                    </a:lnTo>
                    <a:lnTo>
                      <a:pt x="79" y="654"/>
                    </a:lnTo>
                    <a:lnTo>
                      <a:pt x="26" y="784"/>
                    </a:lnTo>
                    <a:lnTo>
                      <a:pt x="0" y="915"/>
                    </a:lnTo>
                    <a:lnTo>
                      <a:pt x="0" y="1020"/>
                    </a:lnTo>
                    <a:lnTo>
                      <a:pt x="0" y="1150"/>
                    </a:lnTo>
                    <a:lnTo>
                      <a:pt x="26" y="1281"/>
                    </a:lnTo>
                    <a:lnTo>
                      <a:pt x="79" y="1386"/>
                    </a:lnTo>
                    <a:lnTo>
                      <a:pt x="131" y="1516"/>
                    </a:lnTo>
                    <a:lnTo>
                      <a:pt x="209" y="1621"/>
                    </a:lnTo>
                    <a:lnTo>
                      <a:pt x="314" y="1699"/>
                    </a:lnTo>
                    <a:lnTo>
                      <a:pt x="418" y="1778"/>
                    </a:lnTo>
                    <a:lnTo>
                      <a:pt x="549" y="1856"/>
                    </a:lnTo>
                    <a:lnTo>
                      <a:pt x="915" y="2013"/>
                    </a:lnTo>
                    <a:lnTo>
                      <a:pt x="1281" y="2117"/>
                    </a:lnTo>
                    <a:lnTo>
                      <a:pt x="1673" y="2248"/>
                    </a:lnTo>
                    <a:lnTo>
                      <a:pt x="2065" y="2327"/>
                    </a:lnTo>
                    <a:lnTo>
                      <a:pt x="2484" y="2405"/>
                    </a:lnTo>
                    <a:lnTo>
                      <a:pt x="2902" y="2483"/>
                    </a:lnTo>
                    <a:lnTo>
                      <a:pt x="3346" y="2536"/>
                    </a:lnTo>
                    <a:lnTo>
                      <a:pt x="3791" y="2562"/>
                    </a:lnTo>
                    <a:lnTo>
                      <a:pt x="4496" y="1595"/>
                    </a:lnTo>
                    <a:lnTo>
                      <a:pt x="4235" y="1307"/>
                    </a:lnTo>
                    <a:lnTo>
                      <a:pt x="3974" y="1072"/>
                    </a:lnTo>
                    <a:lnTo>
                      <a:pt x="3686" y="837"/>
                    </a:lnTo>
                    <a:lnTo>
                      <a:pt x="3425" y="654"/>
                    </a:lnTo>
                    <a:lnTo>
                      <a:pt x="3163" y="497"/>
                    </a:lnTo>
                    <a:lnTo>
                      <a:pt x="2928" y="366"/>
                    </a:lnTo>
                    <a:lnTo>
                      <a:pt x="2457" y="157"/>
                    </a:lnTo>
                    <a:lnTo>
                      <a:pt x="2222" y="78"/>
                    </a:lnTo>
                    <a:lnTo>
                      <a:pt x="1987" y="26"/>
                    </a:lnTo>
                    <a:lnTo>
                      <a:pt x="1752" y="0"/>
                    </a:lnTo>
                    <a:close/>
                  </a:path>
                </a:pathLst>
              </a:custGeom>
              <a:solidFill>
                <a:srgbClr val="FAB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627;p70"/>
              <p:cNvSpPr/>
              <p:nvPr/>
            </p:nvSpPr>
            <p:spPr>
              <a:xfrm>
                <a:off x="6567535" y="3537633"/>
                <a:ext cx="140026" cy="69650"/>
              </a:xfrm>
              <a:custGeom>
                <a:avLst/>
                <a:gdLst/>
                <a:ahLst/>
                <a:cxnLst/>
                <a:rect l="l" t="t" r="r" b="b"/>
                <a:pathLst>
                  <a:path w="5203" h="2588" extrusionOk="0">
                    <a:moveTo>
                      <a:pt x="3425" y="0"/>
                    </a:moveTo>
                    <a:lnTo>
                      <a:pt x="3190" y="26"/>
                    </a:lnTo>
                    <a:lnTo>
                      <a:pt x="2955" y="78"/>
                    </a:lnTo>
                    <a:lnTo>
                      <a:pt x="2719" y="157"/>
                    </a:lnTo>
                    <a:lnTo>
                      <a:pt x="2406" y="288"/>
                    </a:lnTo>
                    <a:lnTo>
                      <a:pt x="2092" y="471"/>
                    </a:lnTo>
                    <a:lnTo>
                      <a:pt x="1726" y="680"/>
                    </a:lnTo>
                    <a:lnTo>
                      <a:pt x="1386" y="941"/>
                    </a:lnTo>
                    <a:lnTo>
                      <a:pt x="1020" y="1255"/>
                    </a:lnTo>
                    <a:lnTo>
                      <a:pt x="680" y="1621"/>
                    </a:lnTo>
                    <a:lnTo>
                      <a:pt x="340" y="2065"/>
                    </a:lnTo>
                    <a:lnTo>
                      <a:pt x="1" y="2562"/>
                    </a:lnTo>
                    <a:lnTo>
                      <a:pt x="706" y="2588"/>
                    </a:lnTo>
                    <a:lnTo>
                      <a:pt x="1255" y="2562"/>
                    </a:lnTo>
                    <a:lnTo>
                      <a:pt x="1778" y="2536"/>
                    </a:lnTo>
                    <a:lnTo>
                      <a:pt x="2301" y="2483"/>
                    </a:lnTo>
                    <a:lnTo>
                      <a:pt x="2824" y="2405"/>
                    </a:lnTo>
                    <a:lnTo>
                      <a:pt x="3294" y="2300"/>
                    </a:lnTo>
                    <a:lnTo>
                      <a:pt x="3765" y="2170"/>
                    </a:lnTo>
                    <a:lnTo>
                      <a:pt x="4209" y="2039"/>
                    </a:lnTo>
                    <a:lnTo>
                      <a:pt x="4628" y="1856"/>
                    </a:lnTo>
                    <a:lnTo>
                      <a:pt x="4654" y="1856"/>
                    </a:lnTo>
                    <a:lnTo>
                      <a:pt x="4785" y="1778"/>
                    </a:lnTo>
                    <a:lnTo>
                      <a:pt x="4889" y="1699"/>
                    </a:lnTo>
                    <a:lnTo>
                      <a:pt x="4994" y="1621"/>
                    </a:lnTo>
                    <a:lnTo>
                      <a:pt x="5072" y="1516"/>
                    </a:lnTo>
                    <a:lnTo>
                      <a:pt x="5124" y="1386"/>
                    </a:lnTo>
                    <a:lnTo>
                      <a:pt x="5150" y="1281"/>
                    </a:lnTo>
                    <a:lnTo>
                      <a:pt x="5177" y="1150"/>
                    </a:lnTo>
                    <a:lnTo>
                      <a:pt x="5203" y="1020"/>
                    </a:lnTo>
                    <a:lnTo>
                      <a:pt x="5177" y="915"/>
                    </a:lnTo>
                    <a:lnTo>
                      <a:pt x="5150" y="784"/>
                    </a:lnTo>
                    <a:lnTo>
                      <a:pt x="5124" y="654"/>
                    </a:lnTo>
                    <a:lnTo>
                      <a:pt x="5072" y="549"/>
                    </a:lnTo>
                    <a:lnTo>
                      <a:pt x="4994" y="444"/>
                    </a:lnTo>
                    <a:lnTo>
                      <a:pt x="4889" y="366"/>
                    </a:lnTo>
                    <a:lnTo>
                      <a:pt x="4785" y="288"/>
                    </a:lnTo>
                    <a:lnTo>
                      <a:pt x="4654" y="209"/>
                    </a:lnTo>
                    <a:lnTo>
                      <a:pt x="4628" y="209"/>
                    </a:lnTo>
                    <a:lnTo>
                      <a:pt x="4392" y="105"/>
                    </a:lnTo>
                    <a:lnTo>
                      <a:pt x="4157" y="52"/>
                    </a:lnTo>
                    <a:lnTo>
                      <a:pt x="3922" y="0"/>
                    </a:lnTo>
                    <a:close/>
                  </a:path>
                </a:pathLst>
              </a:custGeom>
              <a:solidFill>
                <a:srgbClr val="FF5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 name="Group 12"/>
          <p:cNvGrpSpPr/>
          <p:nvPr/>
        </p:nvGrpSpPr>
        <p:grpSpPr>
          <a:xfrm>
            <a:off x="811524" y="2153966"/>
            <a:ext cx="7542741" cy="735304"/>
            <a:chOff x="715831" y="2353021"/>
            <a:chExt cx="7542741" cy="735304"/>
          </a:xfrm>
        </p:grpSpPr>
        <p:sp>
          <p:nvSpPr>
            <p:cNvPr id="105" name="Rounded Rectangle 104"/>
            <p:cNvSpPr/>
            <p:nvPr/>
          </p:nvSpPr>
          <p:spPr>
            <a:xfrm>
              <a:off x="1450032" y="2440779"/>
              <a:ext cx="6808540" cy="559789"/>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bg1"/>
                  </a:solidFill>
                  <a:latin typeface="Pattaya" panose="00000500000000000000" pitchFamily="2" charset="-34"/>
                  <a:cs typeface="Pattaya" panose="00000500000000000000" pitchFamily="2" charset="-34"/>
                </a:rPr>
                <a:t>Viết hoa tên riêng và chữ cái đầu mỗi câu thơ.</a:t>
              </a:r>
              <a:endParaRPr lang="en-US" sz="2800" dirty="0">
                <a:solidFill>
                  <a:schemeClr val="bg1"/>
                </a:solidFill>
                <a:latin typeface="Pattaya" panose="00000500000000000000" pitchFamily="2" charset="-34"/>
                <a:cs typeface="Pattaya" panose="00000500000000000000" pitchFamily="2" charset="-34"/>
              </a:endParaRPr>
            </a:p>
          </p:txBody>
        </p:sp>
        <p:grpSp>
          <p:nvGrpSpPr>
            <p:cNvPr id="137" name="Google Shape;5622;p70"/>
            <p:cNvGrpSpPr/>
            <p:nvPr/>
          </p:nvGrpSpPr>
          <p:grpSpPr>
            <a:xfrm>
              <a:off x="715831" y="2353021"/>
              <a:ext cx="713881" cy="735304"/>
              <a:chOff x="6367037" y="3439833"/>
              <a:chExt cx="439024" cy="399624"/>
            </a:xfrm>
          </p:grpSpPr>
          <p:sp>
            <p:nvSpPr>
              <p:cNvPr id="138" name="Google Shape;5623;p70"/>
              <p:cNvSpPr/>
              <p:nvPr/>
            </p:nvSpPr>
            <p:spPr>
              <a:xfrm>
                <a:off x="6383211" y="3607255"/>
                <a:ext cx="406675" cy="232201"/>
              </a:xfrm>
              <a:custGeom>
                <a:avLst/>
                <a:gdLst/>
                <a:ahLst/>
                <a:cxnLst/>
                <a:rect l="l" t="t" r="r" b="b"/>
                <a:pathLst>
                  <a:path w="15111" h="8628" extrusionOk="0">
                    <a:moveTo>
                      <a:pt x="1" y="1"/>
                    </a:moveTo>
                    <a:lnTo>
                      <a:pt x="1" y="4445"/>
                    </a:lnTo>
                    <a:lnTo>
                      <a:pt x="27" y="4889"/>
                    </a:lnTo>
                    <a:lnTo>
                      <a:pt x="105" y="5334"/>
                    </a:lnTo>
                    <a:lnTo>
                      <a:pt x="262" y="5752"/>
                    </a:lnTo>
                    <a:lnTo>
                      <a:pt x="445" y="6144"/>
                    </a:lnTo>
                    <a:lnTo>
                      <a:pt x="706" y="6484"/>
                    </a:lnTo>
                    <a:lnTo>
                      <a:pt x="994" y="6824"/>
                    </a:lnTo>
                    <a:lnTo>
                      <a:pt x="1334" y="7111"/>
                    </a:lnTo>
                    <a:lnTo>
                      <a:pt x="1517" y="7216"/>
                    </a:lnTo>
                    <a:lnTo>
                      <a:pt x="1726" y="7347"/>
                    </a:lnTo>
                    <a:lnTo>
                      <a:pt x="2327" y="7634"/>
                    </a:lnTo>
                    <a:lnTo>
                      <a:pt x="2981" y="7869"/>
                    </a:lnTo>
                    <a:lnTo>
                      <a:pt x="3660" y="8105"/>
                    </a:lnTo>
                    <a:lnTo>
                      <a:pt x="4392" y="8288"/>
                    </a:lnTo>
                    <a:lnTo>
                      <a:pt x="5150" y="8445"/>
                    </a:lnTo>
                    <a:lnTo>
                      <a:pt x="5909" y="8549"/>
                    </a:lnTo>
                    <a:lnTo>
                      <a:pt x="6719" y="8628"/>
                    </a:lnTo>
                    <a:lnTo>
                      <a:pt x="8392" y="8628"/>
                    </a:lnTo>
                    <a:lnTo>
                      <a:pt x="9176" y="8549"/>
                    </a:lnTo>
                    <a:lnTo>
                      <a:pt x="9960" y="8445"/>
                    </a:lnTo>
                    <a:lnTo>
                      <a:pt x="10719" y="8288"/>
                    </a:lnTo>
                    <a:lnTo>
                      <a:pt x="11451" y="8105"/>
                    </a:lnTo>
                    <a:lnTo>
                      <a:pt x="12130" y="7869"/>
                    </a:lnTo>
                    <a:lnTo>
                      <a:pt x="12784" y="7634"/>
                    </a:lnTo>
                    <a:lnTo>
                      <a:pt x="13385" y="7347"/>
                    </a:lnTo>
                    <a:lnTo>
                      <a:pt x="13568" y="7216"/>
                    </a:lnTo>
                    <a:lnTo>
                      <a:pt x="13751" y="7111"/>
                    </a:lnTo>
                    <a:lnTo>
                      <a:pt x="14091" y="6824"/>
                    </a:lnTo>
                    <a:lnTo>
                      <a:pt x="14404" y="6484"/>
                    </a:lnTo>
                    <a:lnTo>
                      <a:pt x="14640" y="6144"/>
                    </a:lnTo>
                    <a:lnTo>
                      <a:pt x="14849" y="5752"/>
                    </a:lnTo>
                    <a:lnTo>
                      <a:pt x="15006" y="5334"/>
                    </a:lnTo>
                    <a:lnTo>
                      <a:pt x="15084" y="4889"/>
                    </a:lnTo>
                    <a:lnTo>
                      <a:pt x="15110" y="4445"/>
                    </a:lnTo>
                    <a:lnTo>
                      <a:pt x="15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624;p70"/>
              <p:cNvSpPr/>
              <p:nvPr/>
            </p:nvSpPr>
            <p:spPr>
              <a:xfrm>
                <a:off x="6367037" y="3439833"/>
                <a:ext cx="439024" cy="251174"/>
              </a:xfrm>
              <a:custGeom>
                <a:avLst/>
                <a:gdLst/>
                <a:ahLst/>
                <a:cxnLst/>
                <a:rect l="l" t="t" r="r" b="b"/>
                <a:pathLst>
                  <a:path w="16313" h="9333" extrusionOk="0">
                    <a:moveTo>
                      <a:pt x="6640" y="0"/>
                    </a:moveTo>
                    <a:lnTo>
                      <a:pt x="6405" y="53"/>
                    </a:lnTo>
                    <a:lnTo>
                      <a:pt x="6170" y="131"/>
                    </a:lnTo>
                    <a:lnTo>
                      <a:pt x="5961" y="262"/>
                    </a:lnTo>
                    <a:lnTo>
                      <a:pt x="5751" y="419"/>
                    </a:lnTo>
                    <a:lnTo>
                      <a:pt x="5647" y="549"/>
                    </a:lnTo>
                    <a:lnTo>
                      <a:pt x="5542" y="628"/>
                    </a:lnTo>
                    <a:lnTo>
                      <a:pt x="5464" y="680"/>
                    </a:lnTo>
                    <a:lnTo>
                      <a:pt x="5359" y="732"/>
                    </a:lnTo>
                    <a:lnTo>
                      <a:pt x="5255" y="758"/>
                    </a:lnTo>
                    <a:lnTo>
                      <a:pt x="5150" y="785"/>
                    </a:lnTo>
                    <a:lnTo>
                      <a:pt x="5046" y="785"/>
                    </a:lnTo>
                    <a:lnTo>
                      <a:pt x="4915" y="758"/>
                    </a:lnTo>
                    <a:lnTo>
                      <a:pt x="4810" y="732"/>
                    </a:lnTo>
                    <a:lnTo>
                      <a:pt x="4680" y="680"/>
                    </a:lnTo>
                    <a:lnTo>
                      <a:pt x="4444" y="602"/>
                    </a:lnTo>
                    <a:lnTo>
                      <a:pt x="4183" y="576"/>
                    </a:lnTo>
                    <a:lnTo>
                      <a:pt x="3922" y="576"/>
                    </a:lnTo>
                    <a:lnTo>
                      <a:pt x="3686" y="654"/>
                    </a:lnTo>
                    <a:lnTo>
                      <a:pt x="3451" y="758"/>
                    </a:lnTo>
                    <a:lnTo>
                      <a:pt x="3242" y="889"/>
                    </a:lnTo>
                    <a:lnTo>
                      <a:pt x="3059" y="1072"/>
                    </a:lnTo>
                    <a:lnTo>
                      <a:pt x="2902" y="1281"/>
                    </a:lnTo>
                    <a:lnTo>
                      <a:pt x="2824" y="1412"/>
                    </a:lnTo>
                    <a:lnTo>
                      <a:pt x="2693" y="1569"/>
                    </a:lnTo>
                    <a:lnTo>
                      <a:pt x="2536" y="1700"/>
                    </a:lnTo>
                    <a:lnTo>
                      <a:pt x="2327" y="1778"/>
                    </a:lnTo>
                    <a:lnTo>
                      <a:pt x="2118" y="1778"/>
                    </a:lnTo>
                    <a:lnTo>
                      <a:pt x="1830" y="1804"/>
                    </a:lnTo>
                    <a:lnTo>
                      <a:pt x="1569" y="1856"/>
                    </a:lnTo>
                    <a:lnTo>
                      <a:pt x="1307" y="1961"/>
                    </a:lnTo>
                    <a:lnTo>
                      <a:pt x="1098" y="2118"/>
                    </a:lnTo>
                    <a:lnTo>
                      <a:pt x="915" y="2327"/>
                    </a:lnTo>
                    <a:lnTo>
                      <a:pt x="759" y="2562"/>
                    </a:lnTo>
                    <a:lnTo>
                      <a:pt x="654" y="2824"/>
                    </a:lnTo>
                    <a:lnTo>
                      <a:pt x="602" y="3085"/>
                    </a:lnTo>
                    <a:lnTo>
                      <a:pt x="549" y="3529"/>
                    </a:lnTo>
                    <a:lnTo>
                      <a:pt x="419" y="3634"/>
                    </a:lnTo>
                    <a:lnTo>
                      <a:pt x="314" y="3765"/>
                    </a:lnTo>
                    <a:lnTo>
                      <a:pt x="210" y="3895"/>
                    </a:lnTo>
                    <a:lnTo>
                      <a:pt x="131" y="4052"/>
                    </a:lnTo>
                    <a:lnTo>
                      <a:pt x="79" y="4183"/>
                    </a:lnTo>
                    <a:lnTo>
                      <a:pt x="27" y="4340"/>
                    </a:lnTo>
                    <a:lnTo>
                      <a:pt x="0" y="4497"/>
                    </a:lnTo>
                    <a:lnTo>
                      <a:pt x="0" y="4654"/>
                    </a:lnTo>
                    <a:lnTo>
                      <a:pt x="0" y="4810"/>
                    </a:lnTo>
                    <a:lnTo>
                      <a:pt x="27" y="4967"/>
                    </a:lnTo>
                    <a:lnTo>
                      <a:pt x="79" y="5124"/>
                    </a:lnTo>
                    <a:lnTo>
                      <a:pt x="131" y="5281"/>
                    </a:lnTo>
                    <a:lnTo>
                      <a:pt x="210" y="5438"/>
                    </a:lnTo>
                    <a:lnTo>
                      <a:pt x="314" y="5568"/>
                    </a:lnTo>
                    <a:lnTo>
                      <a:pt x="419" y="5699"/>
                    </a:lnTo>
                    <a:lnTo>
                      <a:pt x="549" y="5804"/>
                    </a:lnTo>
                    <a:lnTo>
                      <a:pt x="602" y="6222"/>
                    </a:lnTo>
                    <a:lnTo>
                      <a:pt x="654" y="6510"/>
                    </a:lnTo>
                    <a:lnTo>
                      <a:pt x="759" y="6771"/>
                    </a:lnTo>
                    <a:lnTo>
                      <a:pt x="915" y="7006"/>
                    </a:lnTo>
                    <a:lnTo>
                      <a:pt x="1098" y="7189"/>
                    </a:lnTo>
                    <a:lnTo>
                      <a:pt x="1307" y="7346"/>
                    </a:lnTo>
                    <a:lnTo>
                      <a:pt x="1569" y="7477"/>
                    </a:lnTo>
                    <a:lnTo>
                      <a:pt x="1830" y="7529"/>
                    </a:lnTo>
                    <a:lnTo>
                      <a:pt x="2118" y="7555"/>
                    </a:lnTo>
                    <a:lnTo>
                      <a:pt x="2327" y="7555"/>
                    </a:lnTo>
                    <a:lnTo>
                      <a:pt x="2536" y="7634"/>
                    </a:lnTo>
                    <a:lnTo>
                      <a:pt x="2693" y="7738"/>
                    </a:lnTo>
                    <a:lnTo>
                      <a:pt x="2824" y="7921"/>
                    </a:lnTo>
                    <a:lnTo>
                      <a:pt x="2902" y="8052"/>
                    </a:lnTo>
                    <a:lnTo>
                      <a:pt x="3059" y="8261"/>
                    </a:lnTo>
                    <a:lnTo>
                      <a:pt x="3242" y="8444"/>
                    </a:lnTo>
                    <a:lnTo>
                      <a:pt x="3451" y="8575"/>
                    </a:lnTo>
                    <a:lnTo>
                      <a:pt x="3686" y="8679"/>
                    </a:lnTo>
                    <a:lnTo>
                      <a:pt x="3922" y="8732"/>
                    </a:lnTo>
                    <a:lnTo>
                      <a:pt x="4183" y="8758"/>
                    </a:lnTo>
                    <a:lnTo>
                      <a:pt x="4444" y="8732"/>
                    </a:lnTo>
                    <a:lnTo>
                      <a:pt x="4680" y="8653"/>
                    </a:lnTo>
                    <a:lnTo>
                      <a:pt x="4810" y="8601"/>
                    </a:lnTo>
                    <a:lnTo>
                      <a:pt x="4915" y="8575"/>
                    </a:lnTo>
                    <a:lnTo>
                      <a:pt x="5046" y="8549"/>
                    </a:lnTo>
                    <a:lnTo>
                      <a:pt x="5150" y="8549"/>
                    </a:lnTo>
                    <a:lnTo>
                      <a:pt x="5255" y="8575"/>
                    </a:lnTo>
                    <a:lnTo>
                      <a:pt x="5359" y="8601"/>
                    </a:lnTo>
                    <a:lnTo>
                      <a:pt x="5464" y="8653"/>
                    </a:lnTo>
                    <a:lnTo>
                      <a:pt x="5542" y="8705"/>
                    </a:lnTo>
                    <a:lnTo>
                      <a:pt x="5647" y="8784"/>
                    </a:lnTo>
                    <a:lnTo>
                      <a:pt x="5751" y="8915"/>
                    </a:lnTo>
                    <a:lnTo>
                      <a:pt x="5961" y="9071"/>
                    </a:lnTo>
                    <a:lnTo>
                      <a:pt x="6170" y="9176"/>
                    </a:lnTo>
                    <a:lnTo>
                      <a:pt x="6405" y="9281"/>
                    </a:lnTo>
                    <a:lnTo>
                      <a:pt x="6640" y="9307"/>
                    </a:lnTo>
                    <a:lnTo>
                      <a:pt x="6876" y="9333"/>
                    </a:lnTo>
                    <a:lnTo>
                      <a:pt x="7137" y="9281"/>
                    </a:lnTo>
                    <a:lnTo>
                      <a:pt x="7372" y="9202"/>
                    </a:lnTo>
                    <a:lnTo>
                      <a:pt x="7581" y="9071"/>
                    </a:lnTo>
                    <a:lnTo>
                      <a:pt x="7738" y="8993"/>
                    </a:lnTo>
                    <a:lnTo>
                      <a:pt x="7817" y="8941"/>
                    </a:lnTo>
                    <a:lnTo>
                      <a:pt x="7947" y="8888"/>
                    </a:lnTo>
                    <a:lnTo>
                      <a:pt x="8052" y="8862"/>
                    </a:lnTo>
                    <a:lnTo>
                      <a:pt x="8261" y="8862"/>
                    </a:lnTo>
                    <a:lnTo>
                      <a:pt x="8366" y="8888"/>
                    </a:lnTo>
                    <a:lnTo>
                      <a:pt x="8470" y="8941"/>
                    </a:lnTo>
                    <a:lnTo>
                      <a:pt x="8575" y="8993"/>
                    </a:lnTo>
                    <a:lnTo>
                      <a:pt x="8732" y="9071"/>
                    </a:lnTo>
                    <a:lnTo>
                      <a:pt x="8941" y="9202"/>
                    </a:lnTo>
                    <a:lnTo>
                      <a:pt x="9176" y="9281"/>
                    </a:lnTo>
                    <a:lnTo>
                      <a:pt x="9411" y="9333"/>
                    </a:lnTo>
                    <a:lnTo>
                      <a:pt x="9673" y="9307"/>
                    </a:lnTo>
                    <a:lnTo>
                      <a:pt x="9908" y="9281"/>
                    </a:lnTo>
                    <a:lnTo>
                      <a:pt x="10143" y="9176"/>
                    </a:lnTo>
                    <a:lnTo>
                      <a:pt x="10352" y="9071"/>
                    </a:lnTo>
                    <a:lnTo>
                      <a:pt x="10535" y="8915"/>
                    </a:lnTo>
                    <a:lnTo>
                      <a:pt x="10666" y="8784"/>
                    </a:lnTo>
                    <a:lnTo>
                      <a:pt x="10744" y="8705"/>
                    </a:lnTo>
                    <a:lnTo>
                      <a:pt x="10849" y="8653"/>
                    </a:lnTo>
                    <a:lnTo>
                      <a:pt x="10954" y="8601"/>
                    </a:lnTo>
                    <a:lnTo>
                      <a:pt x="11058" y="8575"/>
                    </a:lnTo>
                    <a:lnTo>
                      <a:pt x="11163" y="8549"/>
                    </a:lnTo>
                    <a:lnTo>
                      <a:pt x="11267" y="8549"/>
                    </a:lnTo>
                    <a:lnTo>
                      <a:pt x="11398" y="8575"/>
                    </a:lnTo>
                    <a:lnTo>
                      <a:pt x="11503" y="8601"/>
                    </a:lnTo>
                    <a:lnTo>
                      <a:pt x="11633" y="8653"/>
                    </a:lnTo>
                    <a:lnTo>
                      <a:pt x="11869" y="8732"/>
                    </a:lnTo>
                    <a:lnTo>
                      <a:pt x="12130" y="8758"/>
                    </a:lnTo>
                    <a:lnTo>
                      <a:pt x="12365" y="8732"/>
                    </a:lnTo>
                    <a:lnTo>
                      <a:pt x="12627" y="8679"/>
                    </a:lnTo>
                    <a:lnTo>
                      <a:pt x="12836" y="8575"/>
                    </a:lnTo>
                    <a:lnTo>
                      <a:pt x="13045" y="8444"/>
                    </a:lnTo>
                    <a:lnTo>
                      <a:pt x="13228" y="8261"/>
                    </a:lnTo>
                    <a:lnTo>
                      <a:pt x="13385" y="8052"/>
                    </a:lnTo>
                    <a:lnTo>
                      <a:pt x="13489" y="7921"/>
                    </a:lnTo>
                    <a:lnTo>
                      <a:pt x="13620" y="7738"/>
                    </a:lnTo>
                    <a:lnTo>
                      <a:pt x="13777" y="7634"/>
                    </a:lnTo>
                    <a:lnTo>
                      <a:pt x="13986" y="7555"/>
                    </a:lnTo>
                    <a:lnTo>
                      <a:pt x="14195" y="7555"/>
                    </a:lnTo>
                    <a:lnTo>
                      <a:pt x="14483" y="7529"/>
                    </a:lnTo>
                    <a:lnTo>
                      <a:pt x="14744" y="7477"/>
                    </a:lnTo>
                    <a:lnTo>
                      <a:pt x="15005" y="7346"/>
                    </a:lnTo>
                    <a:lnTo>
                      <a:pt x="15215" y="7189"/>
                    </a:lnTo>
                    <a:lnTo>
                      <a:pt x="15398" y="7006"/>
                    </a:lnTo>
                    <a:lnTo>
                      <a:pt x="15554" y="6771"/>
                    </a:lnTo>
                    <a:lnTo>
                      <a:pt x="15659" y="6510"/>
                    </a:lnTo>
                    <a:lnTo>
                      <a:pt x="15711" y="6222"/>
                    </a:lnTo>
                    <a:lnTo>
                      <a:pt x="15764" y="5804"/>
                    </a:lnTo>
                    <a:lnTo>
                      <a:pt x="15894" y="5699"/>
                    </a:lnTo>
                    <a:lnTo>
                      <a:pt x="15999" y="5568"/>
                    </a:lnTo>
                    <a:lnTo>
                      <a:pt x="16103" y="5438"/>
                    </a:lnTo>
                    <a:lnTo>
                      <a:pt x="16182" y="5281"/>
                    </a:lnTo>
                    <a:lnTo>
                      <a:pt x="16234" y="5124"/>
                    </a:lnTo>
                    <a:lnTo>
                      <a:pt x="16260" y="4967"/>
                    </a:lnTo>
                    <a:lnTo>
                      <a:pt x="16286" y="4810"/>
                    </a:lnTo>
                    <a:lnTo>
                      <a:pt x="16313" y="4654"/>
                    </a:lnTo>
                    <a:lnTo>
                      <a:pt x="16286" y="4497"/>
                    </a:lnTo>
                    <a:lnTo>
                      <a:pt x="16260" y="4340"/>
                    </a:lnTo>
                    <a:lnTo>
                      <a:pt x="16234" y="4183"/>
                    </a:lnTo>
                    <a:lnTo>
                      <a:pt x="16182" y="4052"/>
                    </a:lnTo>
                    <a:lnTo>
                      <a:pt x="16103" y="3895"/>
                    </a:lnTo>
                    <a:lnTo>
                      <a:pt x="15999" y="3765"/>
                    </a:lnTo>
                    <a:lnTo>
                      <a:pt x="15894" y="3634"/>
                    </a:lnTo>
                    <a:lnTo>
                      <a:pt x="15764" y="3529"/>
                    </a:lnTo>
                    <a:lnTo>
                      <a:pt x="15711" y="3085"/>
                    </a:lnTo>
                    <a:lnTo>
                      <a:pt x="15659" y="2824"/>
                    </a:lnTo>
                    <a:lnTo>
                      <a:pt x="15554" y="2562"/>
                    </a:lnTo>
                    <a:lnTo>
                      <a:pt x="15398" y="2327"/>
                    </a:lnTo>
                    <a:lnTo>
                      <a:pt x="15215" y="2118"/>
                    </a:lnTo>
                    <a:lnTo>
                      <a:pt x="15005" y="1961"/>
                    </a:lnTo>
                    <a:lnTo>
                      <a:pt x="14744" y="1856"/>
                    </a:lnTo>
                    <a:lnTo>
                      <a:pt x="14483" y="1804"/>
                    </a:lnTo>
                    <a:lnTo>
                      <a:pt x="14195" y="1778"/>
                    </a:lnTo>
                    <a:lnTo>
                      <a:pt x="13986" y="1778"/>
                    </a:lnTo>
                    <a:lnTo>
                      <a:pt x="13777" y="1700"/>
                    </a:lnTo>
                    <a:lnTo>
                      <a:pt x="13620" y="1569"/>
                    </a:lnTo>
                    <a:lnTo>
                      <a:pt x="13489" y="1412"/>
                    </a:lnTo>
                    <a:lnTo>
                      <a:pt x="13385" y="1281"/>
                    </a:lnTo>
                    <a:lnTo>
                      <a:pt x="13228" y="1072"/>
                    </a:lnTo>
                    <a:lnTo>
                      <a:pt x="13045" y="889"/>
                    </a:lnTo>
                    <a:lnTo>
                      <a:pt x="12836" y="758"/>
                    </a:lnTo>
                    <a:lnTo>
                      <a:pt x="12627" y="654"/>
                    </a:lnTo>
                    <a:lnTo>
                      <a:pt x="12365" y="576"/>
                    </a:lnTo>
                    <a:lnTo>
                      <a:pt x="12130" y="576"/>
                    </a:lnTo>
                    <a:lnTo>
                      <a:pt x="11869" y="602"/>
                    </a:lnTo>
                    <a:lnTo>
                      <a:pt x="11633" y="680"/>
                    </a:lnTo>
                    <a:lnTo>
                      <a:pt x="11503" y="732"/>
                    </a:lnTo>
                    <a:lnTo>
                      <a:pt x="11398" y="758"/>
                    </a:lnTo>
                    <a:lnTo>
                      <a:pt x="11267" y="785"/>
                    </a:lnTo>
                    <a:lnTo>
                      <a:pt x="11163" y="785"/>
                    </a:lnTo>
                    <a:lnTo>
                      <a:pt x="11058" y="758"/>
                    </a:lnTo>
                    <a:lnTo>
                      <a:pt x="10954" y="732"/>
                    </a:lnTo>
                    <a:lnTo>
                      <a:pt x="10849" y="680"/>
                    </a:lnTo>
                    <a:lnTo>
                      <a:pt x="10744" y="628"/>
                    </a:lnTo>
                    <a:lnTo>
                      <a:pt x="10666" y="549"/>
                    </a:lnTo>
                    <a:lnTo>
                      <a:pt x="10535" y="419"/>
                    </a:lnTo>
                    <a:lnTo>
                      <a:pt x="10352" y="262"/>
                    </a:lnTo>
                    <a:lnTo>
                      <a:pt x="10143" y="131"/>
                    </a:lnTo>
                    <a:lnTo>
                      <a:pt x="9908" y="53"/>
                    </a:lnTo>
                    <a:lnTo>
                      <a:pt x="9673" y="0"/>
                    </a:lnTo>
                    <a:lnTo>
                      <a:pt x="9411" y="0"/>
                    </a:lnTo>
                    <a:lnTo>
                      <a:pt x="9176" y="53"/>
                    </a:lnTo>
                    <a:lnTo>
                      <a:pt x="8941" y="131"/>
                    </a:lnTo>
                    <a:lnTo>
                      <a:pt x="8732" y="236"/>
                    </a:lnTo>
                    <a:lnTo>
                      <a:pt x="8575" y="340"/>
                    </a:lnTo>
                    <a:lnTo>
                      <a:pt x="8470" y="393"/>
                    </a:lnTo>
                    <a:lnTo>
                      <a:pt x="8366" y="445"/>
                    </a:lnTo>
                    <a:lnTo>
                      <a:pt x="8261" y="471"/>
                    </a:lnTo>
                    <a:lnTo>
                      <a:pt x="8052" y="471"/>
                    </a:lnTo>
                    <a:lnTo>
                      <a:pt x="7947" y="445"/>
                    </a:lnTo>
                    <a:lnTo>
                      <a:pt x="7817" y="393"/>
                    </a:lnTo>
                    <a:lnTo>
                      <a:pt x="7738" y="340"/>
                    </a:lnTo>
                    <a:lnTo>
                      <a:pt x="7581" y="236"/>
                    </a:lnTo>
                    <a:lnTo>
                      <a:pt x="7372" y="131"/>
                    </a:lnTo>
                    <a:lnTo>
                      <a:pt x="7137" y="53"/>
                    </a:lnTo>
                    <a:lnTo>
                      <a:pt x="6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625;p70"/>
              <p:cNvSpPr/>
              <p:nvPr/>
            </p:nvSpPr>
            <p:spPr>
              <a:xfrm>
                <a:off x="6507036" y="3500332"/>
                <a:ext cx="159026" cy="95001"/>
              </a:xfrm>
              <a:custGeom>
                <a:avLst/>
                <a:gdLst/>
                <a:ahLst/>
                <a:cxnLst/>
                <a:rect l="l" t="t" r="r" b="b"/>
                <a:pathLst>
                  <a:path w="5909" h="3530" extrusionOk="0">
                    <a:moveTo>
                      <a:pt x="2954" y="1"/>
                    </a:moveTo>
                    <a:lnTo>
                      <a:pt x="2484" y="27"/>
                    </a:lnTo>
                    <a:lnTo>
                      <a:pt x="2013" y="105"/>
                    </a:lnTo>
                    <a:lnTo>
                      <a:pt x="1595" y="210"/>
                    </a:lnTo>
                    <a:lnTo>
                      <a:pt x="1203" y="367"/>
                    </a:lnTo>
                    <a:lnTo>
                      <a:pt x="837" y="576"/>
                    </a:lnTo>
                    <a:lnTo>
                      <a:pt x="497" y="811"/>
                    </a:lnTo>
                    <a:lnTo>
                      <a:pt x="236" y="1072"/>
                    </a:lnTo>
                    <a:lnTo>
                      <a:pt x="1" y="1386"/>
                    </a:lnTo>
                    <a:lnTo>
                      <a:pt x="1" y="2615"/>
                    </a:lnTo>
                    <a:lnTo>
                      <a:pt x="2954" y="3530"/>
                    </a:lnTo>
                    <a:lnTo>
                      <a:pt x="5908" y="2536"/>
                    </a:lnTo>
                    <a:lnTo>
                      <a:pt x="5908" y="1386"/>
                    </a:lnTo>
                    <a:lnTo>
                      <a:pt x="5673" y="1072"/>
                    </a:lnTo>
                    <a:lnTo>
                      <a:pt x="5386" y="811"/>
                    </a:lnTo>
                    <a:lnTo>
                      <a:pt x="5072" y="576"/>
                    </a:lnTo>
                    <a:lnTo>
                      <a:pt x="4706" y="367"/>
                    </a:lnTo>
                    <a:lnTo>
                      <a:pt x="4314" y="210"/>
                    </a:lnTo>
                    <a:lnTo>
                      <a:pt x="3869" y="105"/>
                    </a:lnTo>
                    <a:lnTo>
                      <a:pt x="3425" y="27"/>
                    </a:lnTo>
                    <a:lnTo>
                      <a:pt x="2954" y="1"/>
                    </a:lnTo>
                    <a:close/>
                  </a:path>
                </a:pathLst>
              </a:custGeom>
              <a:solidFill>
                <a:srgbClr val="87C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626;p70"/>
              <p:cNvSpPr/>
              <p:nvPr/>
            </p:nvSpPr>
            <p:spPr>
              <a:xfrm>
                <a:off x="6465537" y="3537633"/>
                <a:ext cx="121026" cy="68950"/>
              </a:xfrm>
              <a:custGeom>
                <a:avLst/>
                <a:gdLst/>
                <a:ahLst/>
                <a:cxnLst/>
                <a:rect l="l" t="t" r="r" b="b"/>
                <a:pathLst>
                  <a:path w="4497" h="2562" extrusionOk="0">
                    <a:moveTo>
                      <a:pt x="1255" y="0"/>
                    </a:moveTo>
                    <a:lnTo>
                      <a:pt x="1020" y="52"/>
                    </a:lnTo>
                    <a:lnTo>
                      <a:pt x="784" y="105"/>
                    </a:lnTo>
                    <a:lnTo>
                      <a:pt x="575" y="209"/>
                    </a:lnTo>
                    <a:lnTo>
                      <a:pt x="549" y="209"/>
                    </a:lnTo>
                    <a:lnTo>
                      <a:pt x="418" y="288"/>
                    </a:lnTo>
                    <a:lnTo>
                      <a:pt x="314" y="366"/>
                    </a:lnTo>
                    <a:lnTo>
                      <a:pt x="209" y="444"/>
                    </a:lnTo>
                    <a:lnTo>
                      <a:pt x="131" y="549"/>
                    </a:lnTo>
                    <a:lnTo>
                      <a:pt x="79" y="654"/>
                    </a:lnTo>
                    <a:lnTo>
                      <a:pt x="26" y="784"/>
                    </a:lnTo>
                    <a:lnTo>
                      <a:pt x="0" y="915"/>
                    </a:lnTo>
                    <a:lnTo>
                      <a:pt x="0" y="1020"/>
                    </a:lnTo>
                    <a:lnTo>
                      <a:pt x="0" y="1150"/>
                    </a:lnTo>
                    <a:lnTo>
                      <a:pt x="26" y="1281"/>
                    </a:lnTo>
                    <a:lnTo>
                      <a:pt x="79" y="1386"/>
                    </a:lnTo>
                    <a:lnTo>
                      <a:pt x="131" y="1516"/>
                    </a:lnTo>
                    <a:lnTo>
                      <a:pt x="209" y="1621"/>
                    </a:lnTo>
                    <a:lnTo>
                      <a:pt x="314" y="1699"/>
                    </a:lnTo>
                    <a:lnTo>
                      <a:pt x="418" y="1778"/>
                    </a:lnTo>
                    <a:lnTo>
                      <a:pt x="549" y="1856"/>
                    </a:lnTo>
                    <a:lnTo>
                      <a:pt x="915" y="2013"/>
                    </a:lnTo>
                    <a:lnTo>
                      <a:pt x="1281" y="2117"/>
                    </a:lnTo>
                    <a:lnTo>
                      <a:pt x="1673" y="2248"/>
                    </a:lnTo>
                    <a:lnTo>
                      <a:pt x="2065" y="2327"/>
                    </a:lnTo>
                    <a:lnTo>
                      <a:pt x="2484" y="2405"/>
                    </a:lnTo>
                    <a:lnTo>
                      <a:pt x="2902" y="2483"/>
                    </a:lnTo>
                    <a:lnTo>
                      <a:pt x="3346" y="2536"/>
                    </a:lnTo>
                    <a:lnTo>
                      <a:pt x="3791" y="2562"/>
                    </a:lnTo>
                    <a:lnTo>
                      <a:pt x="4496" y="1595"/>
                    </a:lnTo>
                    <a:lnTo>
                      <a:pt x="4235" y="1307"/>
                    </a:lnTo>
                    <a:lnTo>
                      <a:pt x="3974" y="1072"/>
                    </a:lnTo>
                    <a:lnTo>
                      <a:pt x="3686" y="837"/>
                    </a:lnTo>
                    <a:lnTo>
                      <a:pt x="3425" y="654"/>
                    </a:lnTo>
                    <a:lnTo>
                      <a:pt x="3163" y="497"/>
                    </a:lnTo>
                    <a:lnTo>
                      <a:pt x="2928" y="366"/>
                    </a:lnTo>
                    <a:lnTo>
                      <a:pt x="2457" y="157"/>
                    </a:lnTo>
                    <a:lnTo>
                      <a:pt x="2222" y="78"/>
                    </a:lnTo>
                    <a:lnTo>
                      <a:pt x="1987" y="26"/>
                    </a:lnTo>
                    <a:lnTo>
                      <a:pt x="1752" y="0"/>
                    </a:lnTo>
                    <a:close/>
                  </a:path>
                </a:pathLst>
              </a:custGeom>
              <a:solidFill>
                <a:srgbClr val="FAB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627;p70"/>
              <p:cNvSpPr/>
              <p:nvPr/>
            </p:nvSpPr>
            <p:spPr>
              <a:xfrm>
                <a:off x="6567535" y="3537633"/>
                <a:ext cx="140026" cy="69650"/>
              </a:xfrm>
              <a:custGeom>
                <a:avLst/>
                <a:gdLst/>
                <a:ahLst/>
                <a:cxnLst/>
                <a:rect l="l" t="t" r="r" b="b"/>
                <a:pathLst>
                  <a:path w="5203" h="2588" extrusionOk="0">
                    <a:moveTo>
                      <a:pt x="3425" y="0"/>
                    </a:moveTo>
                    <a:lnTo>
                      <a:pt x="3190" y="26"/>
                    </a:lnTo>
                    <a:lnTo>
                      <a:pt x="2955" y="78"/>
                    </a:lnTo>
                    <a:lnTo>
                      <a:pt x="2719" y="157"/>
                    </a:lnTo>
                    <a:lnTo>
                      <a:pt x="2406" y="288"/>
                    </a:lnTo>
                    <a:lnTo>
                      <a:pt x="2092" y="471"/>
                    </a:lnTo>
                    <a:lnTo>
                      <a:pt x="1726" y="680"/>
                    </a:lnTo>
                    <a:lnTo>
                      <a:pt x="1386" y="941"/>
                    </a:lnTo>
                    <a:lnTo>
                      <a:pt x="1020" y="1255"/>
                    </a:lnTo>
                    <a:lnTo>
                      <a:pt x="680" y="1621"/>
                    </a:lnTo>
                    <a:lnTo>
                      <a:pt x="340" y="2065"/>
                    </a:lnTo>
                    <a:lnTo>
                      <a:pt x="1" y="2562"/>
                    </a:lnTo>
                    <a:lnTo>
                      <a:pt x="706" y="2588"/>
                    </a:lnTo>
                    <a:lnTo>
                      <a:pt x="1255" y="2562"/>
                    </a:lnTo>
                    <a:lnTo>
                      <a:pt x="1778" y="2536"/>
                    </a:lnTo>
                    <a:lnTo>
                      <a:pt x="2301" y="2483"/>
                    </a:lnTo>
                    <a:lnTo>
                      <a:pt x="2824" y="2405"/>
                    </a:lnTo>
                    <a:lnTo>
                      <a:pt x="3294" y="2300"/>
                    </a:lnTo>
                    <a:lnTo>
                      <a:pt x="3765" y="2170"/>
                    </a:lnTo>
                    <a:lnTo>
                      <a:pt x="4209" y="2039"/>
                    </a:lnTo>
                    <a:lnTo>
                      <a:pt x="4628" y="1856"/>
                    </a:lnTo>
                    <a:lnTo>
                      <a:pt x="4654" y="1856"/>
                    </a:lnTo>
                    <a:lnTo>
                      <a:pt x="4785" y="1778"/>
                    </a:lnTo>
                    <a:lnTo>
                      <a:pt x="4889" y="1699"/>
                    </a:lnTo>
                    <a:lnTo>
                      <a:pt x="4994" y="1621"/>
                    </a:lnTo>
                    <a:lnTo>
                      <a:pt x="5072" y="1516"/>
                    </a:lnTo>
                    <a:lnTo>
                      <a:pt x="5124" y="1386"/>
                    </a:lnTo>
                    <a:lnTo>
                      <a:pt x="5150" y="1281"/>
                    </a:lnTo>
                    <a:lnTo>
                      <a:pt x="5177" y="1150"/>
                    </a:lnTo>
                    <a:lnTo>
                      <a:pt x="5203" y="1020"/>
                    </a:lnTo>
                    <a:lnTo>
                      <a:pt x="5177" y="915"/>
                    </a:lnTo>
                    <a:lnTo>
                      <a:pt x="5150" y="784"/>
                    </a:lnTo>
                    <a:lnTo>
                      <a:pt x="5124" y="654"/>
                    </a:lnTo>
                    <a:lnTo>
                      <a:pt x="5072" y="549"/>
                    </a:lnTo>
                    <a:lnTo>
                      <a:pt x="4994" y="444"/>
                    </a:lnTo>
                    <a:lnTo>
                      <a:pt x="4889" y="366"/>
                    </a:lnTo>
                    <a:lnTo>
                      <a:pt x="4785" y="288"/>
                    </a:lnTo>
                    <a:lnTo>
                      <a:pt x="4654" y="209"/>
                    </a:lnTo>
                    <a:lnTo>
                      <a:pt x="4628" y="209"/>
                    </a:lnTo>
                    <a:lnTo>
                      <a:pt x="4392" y="105"/>
                    </a:lnTo>
                    <a:lnTo>
                      <a:pt x="4157" y="52"/>
                    </a:lnTo>
                    <a:lnTo>
                      <a:pt x="3922" y="0"/>
                    </a:lnTo>
                    <a:close/>
                  </a:path>
                </a:pathLst>
              </a:custGeom>
              <a:solidFill>
                <a:srgbClr val="FF5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 name="Group 13"/>
          <p:cNvGrpSpPr/>
          <p:nvPr/>
        </p:nvGrpSpPr>
        <p:grpSpPr>
          <a:xfrm>
            <a:off x="785222" y="3010216"/>
            <a:ext cx="7569043" cy="735304"/>
            <a:chOff x="689529" y="3209271"/>
            <a:chExt cx="7569043" cy="735304"/>
          </a:xfrm>
        </p:grpSpPr>
        <p:sp>
          <p:nvSpPr>
            <p:cNvPr id="108" name="Rounded Rectangle 107"/>
            <p:cNvSpPr/>
            <p:nvPr/>
          </p:nvSpPr>
          <p:spPr>
            <a:xfrm>
              <a:off x="1431315" y="3211720"/>
              <a:ext cx="6827257"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bg1"/>
                  </a:solidFill>
                  <a:latin typeface="Pattaya" panose="00000500000000000000" pitchFamily="2" charset="-34"/>
                  <a:cs typeface="Pattaya" panose="00000500000000000000" pitchFamily="2" charset="-34"/>
                </a:rPr>
                <a:t>Ghi dấu thanh đúng vị trí.</a:t>
              </a:r>
              <a:endParaRPr lang="en-US" sz="2800" dirty="0">
                <a:solidFill>
                  <a:schemeClr val="bg1"/>
                </a:solidFill>
                <a:latin typeface="Pattaya" panose="00000500000000000000" pitchFamily="2" charset="-34"/>
                <a:cs typeface="Pattaya" panose="00000500000000000000" pitchFamily="2" charset="-34"/>
              </a:endParaRPr>
            </a:p>
          </p:txBody>
        </p:sp>
        <p:grpSp>
          <p:nvGrpSpPr>
            <p:cNvPr id="143" name="Google Shape;5622;p70"/>
            <p:cNvGrpSpPr/>
            <p:nvPr/>
          </p:nvGrpSpPr>
          <p:grpSpPr>
            <a:xfrm>
              <a:off x="689529" y="3209271"/>
              <a:ext cx="713881" cy="735304"/>
              <a:chOff x="6367037" y="3439833"/>
              <a:chExt cx="439024" cy="399624"/>
            </a:xfrm>
          </p:grpSpPr>
          <p:sp>
            <p:nvSpPr>
              <p:cNvPr id="144" name="Google Shape;5623;p70"/>
              <p:cNvSpPr/>
              <p:nvPr/>
            </p:nvSpPr>
            <p:spPr>
              <a:xfrm>
                <a:off x="6383211" y="3607255"/>
                <a:ext cx="406675" cy="232201"/>
              </a:xfrm>
              <a:custGeom>
                <a:avLst/>
                <a:gdLst/>
                <a:ahLst/>
                <a:cxnLst/>
                <a:rect l="l" t="t" r="r" b="b"/>
                <a:pathLst>
                  <a:path w="15111" h="8628" extrusionOk="0">
                    <a:moveTo>
                      <a:pt x="1" y="1"/>
                    </a:moveTo>
                    <a:lnTo>
                      <a:pt x="1" y="4445"/>
                    </a:lnTo>
                    <a:lnTo>
                      <a:pt x="27" y="4889"/>
                    </a:lnTo>
                    <a:lnTo>
                      <a:pt x="105" y="5334"/>
                    </a:lnTo>
                    <a:lnTo>
                      <a:pt x="262" y="5752"/>
                    </a:lnTo>
                    <a:lnTo>
                      <a:pt x="445" y="6144"/>
                    </a:lnTo>
                    <a:lnTo>
                      <a:pt x="706" y="6484"/>
                    </a:lnTo>
                    <a:lnTo>
                      <a:pt x="994" y="6824"/>
                    </a:lnTo>
                    <a:lnTo>
                      <a:pt x="1334" y="7111"/>
                    </a:lnTo>
                    <a:lnTo>
                      <a:pt x="1517" y="7216"/>
                    </a:lnTo>
                    <a:lnTo>
                      <a:pt x="1726" y="7347"/>
                    </a:lnTo>
                    <a:lnTo>
                      <a:pt x="2327" y="7634"/>
                    </a:lnTo>
                    <a:lnTo>
                      <a:pt x="2981" y="7869"/>
                    </a:lnTo>
                    <a:lnTo>
                      <a:pt x="3660" y="8105"/>
                    </a:lnTo>
                    <a:lnTo>
                      <a:pt x="4392" y="8288"/>
                    </a:lnTo>
                    <a:lnTo>
                      <a:pt x="5150" y="8445"/>
                    </a:lnTo>
                    <a:lnTo>
                      <a:pt x="5909" y="8549"/>
                    </a:lnTo>
                    <a:lnTo>
                      <a:pt x="6719" y="8628"/>
                    </a:lnTo>
                    <a:lnTo>
                      <a:pt x="8392" y="8628"/>
                    </a:lnTo>
                    <a:lnTo>
                      <a:pt x="9176" y="8549"/>
                    </a:lnTo>
                    <a:lnTo>
                      <a:pt x="9960" y="8445"/>
                    </a:lnTo>
                    <a:lnTo>
                      <a:pt x="10719" y="8288"/>
                    </a:lnTo>
                    <a:lnTo>
                      <a:pt x="11451" y="8105"/>
                    </a:lnTo>
                    <a:lnTo>
                      <a:pt x="12130" y="7869"/>
                    </a:lnTo>
                    <a:lnTo>
                      <a:pt x="12784" y="7634"/>
                    </a:lnTo>
                    <a:lnTo>
                      <a:pt x="13385" y="7347"/>
                    </a:lnTo>
                    <a:lnTo>
                      <a:pt x="13568" y="7216"/>
                    </a:lnTo>
                    <a:lnTo>
                      <a:pt x="13751" y="7111"/>
                    </a:lnTo>
                    <a:lnTo>
                      <a:pt x="14091" y="6824"/>
                    </a:lnTo>
                    <a:lnTo>
                      <a:pt x="14404" y="6484"/>
                    </a:lnTo>
                    <a:lnTo>
                      <a:pt x="14640" y="6144"/>
                    </a:lnTo>
                    <a:lnTo>
                      <a:pt x="14849" y="5752"/>
                    </a:lnTo>
                    <a:lnTo>
                      <a:pt x="15006" y="5334"/>
                    </a:lnTo>
                    <a:lnTo>
                      <a:pt x="15084" y="4889"/>
                    </a:lnTo>
                    <a:lnTo>
                      <a:pt x="15110" y="4445"/>
                    </a:lnTo>
                    <a:lnTo>
                      <a:pt x="15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624;p70"/>
              <p:cNvSpPr/>
              <p:nvPr/>
            </p:nvSpPr>
            <p:spPr>
              <a:xfrm>
                <a:off x="6367037" y="3439833"/>
                <a:ext cx="439024" cy="251174"/>
              </a:xfrm>
              <a:custGeom>
                <a:avLst/>
                <a:gdLst/>
                <a:ahLst/>
                <a:cxnLst/>
                <a:rect l="l" t="t" r="r" b="b"/>
                <a:pathLst>
                  <a:path w="16313" h="9333" extrusionOk="0">
                    <a:moveTo>
                      <a:pt x="6640" y="0"/>
                    </a:moveTo>
                    <a:lnTo>
                      <a:pt x="6405" y="53"/>
                    </a:lnTo>
                    <a:lnTo>
                      <a:pt x="6170" y="131"/>
                    </a:lnTo>
                    <a:lnTo>
                      <a:pt x="5961" y="262"/>
                    </a:lnTo>
                    <a:lnTo>
                      <a:pt x="5751" y="419"/>
                    </a:lnTo>
                    <a:lnTo>
                      <a:pt x="5647" y="549"/>
                    </a:lnTo>
                    <a:lnTo>
                      <a:pt x="5542" y="628"/>
                    </a:lnTo>
                    <a:lnTo>
                      <a:pt x="5464" y="680"/>
                    </a:lnTo>
                    <a:lnTo>
                      <a:pt x="5359" y="732"/>
                    </a:lnTo>
                    <a:lnTo>
                      <a:pt x="5255" y="758"/>
                    </a:lnTo>
                    <a:lnTo>
                      <a:pt x="5150" y="785"/>
                    </a:lnTo>
                    <a:lnTo>
                      <a:pt x="5046" y="785"/>
                    </a:lnTo>
                    <a:lnTo>
                      <a:pt x="4915" y="758"/>
                    </a:lnTo>
                    <a:lnTo>
                      <a:pt x="4810" y="732"/>
                    </a:lnTo>
                    <a:lnTo>
                      <a:pt x="4680" y="680"/>
                    </a:lnTo>
                    <a:lnTo>
                      <a:pt x="4444" y="602"/>
                    </a:lnTo>
                    <a:lnTo>
                      <a:pt x="4183" y="576"/>
                    </a:lnTo>
                    <a:lnTo>
                      <a:pt x="3922" y="576"/>
                    </a:lnTo>
                    <a:lnTo>
                      <a:pt x="3686" y="654"/>
                    </a:lnTo>
                    <a:lnTo>
                      <a:pt x="3451" y="758"/>
                    </a:lnTo>
                    <a:lnTo>
                      <a:pt x="3242" y="889"/>
                    </a:lnTo>
                    <a:lnTo>
                      <a:pt x="3059" y="1072"/>
                    </a:lnTo>
                    <a:lnTo>
                      <a:pt x="2902" y="1281"/>
                    </a:lnTo>
                    <a:lnTo>
                      <a:pt x="2824" y="1412"/>
                    </a:lnTo>
                    <a:lnTo>
                      <a:pt x="2693" y="1569"/>
                    </a:lnTo>
                    <a:lnTo>
                      <a:pt x="2536" y="1700"/>
                    </a:lnTo>
                    <a:lnTo>
                      <a:pt x="2327" y="1778"/>
                    </a:lnTo>
                    <a:lnTo>
                      <a:pt x="2118" y="1778"/>
                    </a:lnTo>
                    <a:lnTo>
                      <a:pt x="1830" y="1804"/>
                    </a:lnTo>
                    <a:lnTo>
                      <a:pt x="1569" y="1856"/>
                    </a:lnTo>
                    <a:lnTo>
                      <a:pt x="1307" y="1961"/>
                    </a:lnTo>
                    <a:lnTo>
                      <a:pt x="1098" y="2118"/>
                    </a:lnTo>
                    <a:lnTo>
                      <a:pt x="915" y="2327"/>
                    </a:lnTo>
                    <a:lnTo>
                      <a:pt x="759" y="2562"/>
                    </a:lnTo>
                    <a:lnTo>
                      <a:pt x="654" y="2824"/>
                    </a:lnTo>
                    <a:lnTo>
                      <a:pt x="602" y="3085"/>
                    </a:lnTo>
                    <a:lnTo>
                      <a:pt x="549" y="3529"/>
                    </a:lnTo>
                    <a:lnTo>
                      <a:pt x="419" y="3634"/>
                    </a:lnTo>
                    <a:lnTo>
                      <a:pt x="314" y="3765"/>
                    </a:lnTo>
                    <a:lnTo>
                      <a:pt x="210" y="3895"/>
                    </a:lnTo>
                    <a:lnTo>
                      <a:pt x="131" y="4052"/>
                    </a:lnTo>
                    <a:lnTo>
                      <a:pt x="79" y="4183"/>
                    </a:lnTo>
                    <a:lnTo>
                      <a:pt x="27" y="4340"/>
                    </a:lnTo>
                    <a:lnTo>
                      <a:pt x="0" y="4497"/>
                    </a:lnTo>
                    <a:lnTo>
                      <a:pt x="0" y="4654"/>
                    </a:lnTo>
                    <a:lnTo>
                      <a:pt x="0" y="4810"/>
                    </a:lnTo>
                    <a:lnTo>
                      <a:pt x="27" y="4967"/>
                    </a:lnTo>
                    <a:lnTo>
                      <a:pt x="79" y="5124"/>
                    </a:lnTo>
                    <a:lnTo>
                      <a:pt x="131" y="5281"/>
                    </a:lnTo>
                    <a:lnTo>
                      <a:pt x="210" y="5438"/>
                    </a:lnTo>
                    <a:lnTo>
                      <a:pt x="314" y="5568"/>
                    </a:lnTo>
                    <a:lnTo>
                      <a:pt x="419" y="5699"/>
                    </a:lnTo>
                    <a:lnTo>
                      <a:pt x="549" y="5804"/>
                    </a:lnTo>
                    <a:lnTo>
                      <a:pt x="602" y="6222"/>
                    </a:lnTo>
                    <a:lnTo>
                      <a:pt x="654" y="6510"/>
                    </a:lnTo>
                    <a:lnTo>
                      <a:pt x="759" y="6771"/>
                    </a:lnTo>
                    <a:lnTo>
                      <a:pt x="915" y="7006"/>
                    </a:lnTo>
                    <a:lnTo>
                      <a:pt x="1098" y="7189"/>
                    </a:lnTo>
                    <a:lnTo>
                      <a:pt x="1307" y="7346"/>
                    </a:lnTo>
                    <a:lnTo>
                      <a:pt x="1569" y="7477"/>
                    </a:lnTo>
                    <a:lnTo>
                      <a:pt x="1830" y="7529"/>
                    </a:lnTo>
                    <a:lnTo>
                      <a:pt x="2118" y="7555"/>
                    </a:lnTo>
                    <a:lnTo>
                      <a:pt x="2327" y="7555"/>
                    </a:lnTo>
                    <a:lnTo>
                      <a:pt x="2536" y="7634"/>
                    </a:lnTo>
                    <a:lnTo>
                      <a:pt x="2693" y="7738"/>
                    </a:lnTo>
                    <a:lnTo>
                      <a:pt x="2824" y="7921"/>
                    </a:lnTo>
                    <a:lnTo>
                      <a:pt x="2902" y="8052"/>
                    </a:lnTo>
                    <a:lnTo>
                      <a:pt x="3059" y="8261"/>
                    </a:lnTo>
                    <a:lnTo>
                      <a:pt x="3242" y="8444"/>
                    </a:lnTo>
                    <a:lnTo>
                      <a:pt x="3451" y="8575"/>
                    </a:lnTo>
                    <a:lnTo>
                      <a:pt x="3686" y="8679"/>
                    </a:lnTo>
                    <a:lnTo>
                      <a:pt x="3922" y="8732"/>
                    </a:lnTo>
                    <a:lnTo>
                      <a:pt x="4183" y="8758"/>
                    </a:lnTo>
                    <a:lnTo>
                      <a:pt x="4444" y="8732"/>
                    </a:lnTo>
                    <a:lnTo>
                      <a:pt x="4680" y="8653"/>
                    </a:lnTo>
                    <a:lnTo>
                      <a:pt x="4810" y="8601"/>
                    </a:lnTo>
                    <a:lnTo>
                      <a:pt x="4915" y="8575"/>
                    </a:lnTo>
                    <a:lnTo>
                      <a:pt x="5046" y="8549"/>
                    </a:lnTo>
                    <a:lnTo>
                      <a:pt x="5150" y="8549"/>
                    </a:lnTo>
                    <a:lnTo>
                      <a:pt x="5255" y="8575"/>
                    </a:lnTo>
                    <a:lnTo>
                      <a:pt x="5359" y="8601"/>
                    </a:lnTo>
                    <a:lnTo>
                      <a:pt x="5464" y="8653"/>
                    </a:lnTo>
                    <a:lnTo>
                      <a:pt x="5542" y="8705"/>
                    </a:lnTo>
                    <a:lnTo>
                      <a:pt x="5647" y="8784"/>
                    </a:lnTo>
                    <a:lnTo>
                      <a:pt x="5751" y="8915"/>
                    </a:lnTo>
                    <a:lnTo>
                      <a:pt x="5961" y="9071"/>
                    </a:lnTo>
                    <a:lnTo>
                      <a:pt x="6170" y="9176"/>
                    </a:lnTo>
                    <a:lnTo>
                      <a:pt x="6405" y="9281"/>
                    </a:lnTo>
                    <a:lnTo>
                      <a:pt x="6640" y="9307"/>
                    </a:lnTo>
                    <a:lnTo>
                      <a:pt x="6876" y="9333"/>
                    </a:lnTo>
                    <a:lnTo>
                      <a:pt x="7137" y="9281"/>
                    </a:lnTo>
                    <a:lnTo>
                      <a:pt x="7372" y="9202"/>
                    </a:lnTo>
                    <a:lnTo>
                      <a:pt x="7581" y="9071"/>
                    </a:lnTo>
                    <a:lnTo>
                      <a:pt x="7738" y="8993"/>
                    </a:lnTo>
                    <a:lnTo>
                      <a:pt x="7817" y="8941"/>
                    </a:lnTo>
                    <a:lnTo>
                      <a:pt x="7947" y="8888"/>
                    </a:lnTo>
                    <a:lnTo>
                      <a:pt x="8052" y="8862"/>
                    </a:lnTo>
                    <a:lnTo>
                      <a:pt x="8261" y="8862"/>
                    </a:lnTo>
                    <a:lnTo>
                      <a:pt x="8366" y="8888"/>
                    </a:lnTo>
                    <a:lnTo>
                      <a:pt x="8470" y="8941"/>
                    </a:lnTo>
                    <a:lnTo>
                      <a:pt x="8575" y="8993"/>
                    </a:lnTo>
                    <a:lnTo>
                      <a:pt x="8732" y="9071"/>
                    </a:lnTo>
                    <a:lnTo>
                      <a:pt x="8941" y="9202"/>
                    </a:lnTo>
                    <a:lnTo>
                      <a:pt x="9176" y="9281"/>
                    </a:lnTo>
                    <a:lnTo>
                      <a:pt x="9411" y="9333"/>
                    </a:lnTo>
                    <a:lnTo>
                      <a:pt x="9673" y="9307"/>
                    </a:lnTo>
                    <a:lnTo>
                      <a:pt x="9908" y="9281"/>
                    </a:lnTo>
                    <a:lnTo>
                      <a:pt x="10143" y="9176"/>
                    </a:lnTo>
                    <a:lnTo>
                      <a:pt x="10352" y="9071"/>
                    </a:lnTo>
                    <a:lnTo>
                      <a:pt x="10535" y="8915"/>
                    </a:lnTo>
                    <a:lnTo>
                      <a:pt x="10666" y="8784"/>
                    </a:lnTo>
                    <a:lnTo>
                      <a:pt x="10744" y="8705"/>
                    </a:lnTo>
                    <a:lnTo>
                      <a:pt x="10849" y="8653"/>
                    </a:lnTo>
                    <a:lnTo>
                      <a:pt x="10954" y="8601"/>
                    </a:lnTo>
                    <a:lnTo>
                      <a:pt x="11058" y="8575"/>
                    </a:lnTo>
                    <a:lnTo>
                      <a:pt x="11163" y="8549"/>
                    </a:lnTo>
                    <a:lnTo>
                      <a:pt x="11267" y="8549"/>
                    </a:lnTo>
                    <a:lnTo>
                      <a:pt x="11398" y="8575"/>
                    </a:lnTo>
                    <a:lnTo>
                      <a:pt x="11503" y="8601"/>
                    </a:lnTo>
                    <a:lnTo>
                      <a:pt x="11633" y="8653"/>
                    </a:lnTo>
                    <a:lnTo>
                      <a:pt x="11869" y="8732"/>
                    </a:lnTo>
                    <a:lnTo>
                      <a:pt x="12130" y="8758"/>
                    </a:lnTo>
                    <a:lnTo>
                      <a:pt x="12365" y="8732"/>
                    </a:lnTo>
                    <a:lnTo>
                      <a:pt x="12627" y="8679"/>
                    </a:lnTo>
                    <a:lnTo>
                      <a:pt x="12836" y="8575"/>
                    </a:lnTo>
                    <a:lnTo>
                      <a:pt x="13045" y="8444"/>
                    </a:lnTo>
                    <a:lnTo>
                      <a:pt x="13228" y="8261"/>
                    </a:lnTo>
                    <a:lnTo>
                      <a:pt x="13385" y="8052"/>
                    </a:lnTo>
                    <a:lnTo>
                      <a:pt x="13489" y="7921"/>
                    </a:lnTo>
                    <a:lnTo>
                      <a:pt x="13620" y="7738"/>
                    </a:lnTo>
                    <a:lnTo>
                      <a:pt x="13777" y="7634"/>
                    </a:lnTo>
                    <a:lnTo>
                      <a:pt x="13986" y="7555"/>
                    </a:lnTo>
                    <a:lnTo>
                      <a:pt x="14195" y="7555"/>
                    </a:lnTo>
                    <a:lnTo>
                      <a:pt x="14483" y="7529"/>
                    </a:lnTo>
                    <a:lnTo>
                      <a:pt x="14744" y="7477"/>
                    </a:lnTo>
                    <a:lnTo>
                      <a:pt x="15005" y="7346"/>
                    </a:lnTo>
                    <a:lnTo>
                      <a:pt x="15215" y="7189"/>
                    </a:lnTo>
                    <a:lnTo>
                      <a:pt x="15398" y="7006"/>
                    </a:lnTo>
                    <a:lnTo>
                      <a:pt x="15554" y="6771"/>
                    </a:lnTo>
                    <a:lnTo>
                      <a:pt x="15659" y="6510"/>
                    </a:lnTo>
                    <a:lnTo>
                      <a:pt x="15711" y="6222"/>
                    </a:lnTo>
                    <a:lnTo>
                      <a:pt x="15764" y="5804"/>
                    </a:lnTo>
                    <a:lnTo>
                      <a:pt x="15894" y="5699"/>
                    </a:lnTo>
                    <a:lnTo>
                      <a:pt x="15999" y="5568"/>
                    </a:lnTo>
                    <a:lnTo>
                      <a:pt x="16103" y="5438"/>
                    </a:lnTo>
                    <a:lnTo>
                      <a:pt x="16182" y="5281"/>
                    </a:lnTo>
                    <a:lnTo>
                      <a:pt x="16234" y="5124"/>
                    </a:lnTo>
                    <a:lnTo>
                      <a:pt x="16260" y="4967"/>
                    </a:lnTo>
                    <a:lnTo>
                      <a:pt x="16286" y="4810"/>
                    </a:lnTo>
                    <a:lnTo>
                      <a:pt x="16313" y="4654"/>
                    </a:lnTo>
                    <a:lnTo>
                      <a:pt x="16286" y="4497"/>
                    </a:lnTo>
                    <a:lnTo>
                      <a:pt x="16260" y="4340"/>
                    </a:lnTo>
                    <a:lnTo>
                      <a:pt x="16234" y="4183"/>
                    </a:lnTo>
                    <a:lnTo>
                      <a:pt x="16182" y="4052"/>
                    </a:lnTo>
                    <a:lnTo>
                      <a:pt x="16103" y="3895"/>
                    </a:lnTo>
                    <a:lnTo>
                      <a:pt x="15999" y="3765"/>
                    </a:lnTo>
                    <a:lnTo>
                      <a:pt x="15894" y="3634"/>
                    </a:lnTo>
                    <a:lnTo>
                      <a:pt x="15764" y="3529"/>
                    </a:lnTo>
                    <a:lnTo>
                      <a:pt x="15711" y="3085"/>
                    </a:lnTo>
                    <a:lnTo>
                      <a:pt x="15659" y="2824"/>
                    </a:lnTo>
                    <a:lnTo>
                      <a:pt x="15554" y="2562"/>
                    </a:lnTo>
                    <a:lnTo>
                      <a:pt x="15398" y="2327"/>
                    </a:lnTo>
                    <a:lnTo>
                      <a:pt x="15215" y="2118"/>
                    </a:lnTo>
                    <a:lnTo>
                      <a:pt x="15005" y="1961"/>
                    </a:lnTo>
                    <a:lnTo>
                      <a:pt x="14744" y="1856"/>
                    </a:lnTo>
                    <a:lnTo>
                      <a:pt x="14483" y="1804"/>
                    </a:lnTo>
                    <a:lnTo>
                      <a:pt x="14195" y="1778"/>
                    </a:lnTo>
                    <a:lnTo>
                      <a:pt x="13986" y="1778"/>
                    </a:lnTo>
                    <a:lnTo>
                      <a:pt x="13777" y="1700"/>
                    </a:lnTo>
                    <a:lnTo>
                      <a:pt x="13620" y="1569"/>
                    </a:lnTo>
                    <a:lnTo>
                      <a:pt x="13489" y="1412"/>
                    </a:lnTo>
                    <a:lnTo>
                      <a:pt x="13385" y="1281"/>
                    </a:lnTo>
                    <a:lnTo>
                      <a:pt x="13228" y="1072"/>
                    </a:lnTo>
                    <a:lnTo>
                      <a:pt x="13045" y="889"/>
                    </a:lnTo>
                    <a:lnTo>
                      <a:pt x="12836" y="758"/>
                    </a:lnTo>
                    <a:lnTo>
                      <a:pt x="12627" y="654"/>
                    </a:lnTo>
                    <a:lnTo>
                      <a:pt x="12365" y="576"/>
                    </a:lnTo>
                    <a:lnTo>
                      <a:pt x="12130" y="576"/>
                    </a:lnTo>
                    <a:lnTo>
                      <a:pt x="11869" y="602"/>
                    </a:lnTo>
                    <a:lnTo>
                      <a:pt x="11633" y="680"/>
                    </a:lnTo>
                    <a:lnTo>
                      <a:pt x="11503" y="732"/>
                    </a:lnTo>
                    <a:lnTo>
                      <a:pt x="11398" y="758"/>
                    </a:lnTo>
                    <a:lnTo>
                      <a:pt x="11267" y="785"/>
                    </a:lnTo>
                    <a:lnTo>
                      <a:pt x="11163" y="785"/>
                    </a:lnTo>
                    <a:lnTo>
                      <a:pt x="11058" y="758"/>
                    </a:lnTo>
                    <a:lnTo>
                      <a:pt x="10954" y="732"/>
                    </a:lnTo>
                    <a:lnTo>
                      <a:pt x="10849" y="680"/>
                    </a:lnTo>
                    <a:lnTo>
                      <a:pt x="10744" y="628"/>
                    </a:lnTo>
                    <a:lnTo>
                      <a:pt x="10666" y="549"/>
                    </a:lnTo>
                    <a:lnTo>
                      <a:pt x="10535" y="419"/>
                    </a:lnTo>
                    <a:lnTo>
                      <a:pt x="10352" y="262"/>
                    </a:lnTo>
                    <a:lnTo>
                      <a:pt x="10143" y="131"/>
                    </a:lnTo>
                    <a:lnTo>
                      <a:pt x="9908" y="53"/>
                    </a:lnTo>
                    <a:lnTo>
                      <a:pt x="9673" y="0"/>
                    </a:lnTo>
                    <a:lnTo>
                      <a:pt x="9411" y="0"/>
                    </a:lnTo>
                    <a:lnTo>
                      <a:pt x="9176" y="53"/>
                    </a:lnTo>
                    <a:lnTo>
                      <a:pt x="8941" y="131"/>
                    </a:lnTo>
                    <a:lnTo>
                      <a:pt x="8732" y="236"/>
                    </a:lnTo>
                    <a:lnTo>
                      <a:pt x="8575" y="340"/>
                    </a:lnTo>
                    <a:lnTo>
                      <a:pt x="8470" y="393"/>
                    </a:lnTo>
                    <a:lnTo>
                      <a:pt x="8366" y="445"/>
                    </a:lnTo>
                    <a:lnTo>
                      <a:pt x="8261" y="471"/>
                    </a:lnTo>
                    <a:lnTo>
                      <a:pt x="8052" y="471"/>
                    </a:lnTo>
                    <a:lnTo>
                      <a:pt x="7947" y="445"/>
                    </a:lnTo>
                    <a:lnTo>
                      <a:pt x="7817" y="393"/>
                    </a:lnTo>
                    <a:lnTo>
                      <a:pt x="7738" y="340"/>
                    </a:lnTo>
                    <a:lnTo>
                      <a:pt x="7581" y="236"/>
                    </a:lnTo>
                    <a:lnTo>
                      <a:pt x="7372" y="131"/>
                    </a:lnTo>
                    <a:lnTo>
                      <a:pt x="7137" y="53"/>
                    </a:lnTo>
                    <a:lnTo>
                      <a:pt x="6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625;p70"/>
              <p:cNvSpPr/>
              <p:nvPr/>
            </p:nvSpPr>
            <p:spPr>
              <a:xfrm>
                <a:off x="6507036" y="3500332"/>
                <a:ext cx="159026" cy="95001"/>
              </a:xfrm>
              <a:custGeom>
                <a:avLst/>
                <a:gdLst/>
                <a:ahLst/>
                <a:cxnLst/>
                <a:rect l="l" t="t" r="r" b="b"/>
                <a:pathLst>
                  <a:path w="5909" h="3530" extrusionOk="0">
                    <a:moveTo>
                      <a:pt x="2954" y="1"/>
                    </a:moveTo>
                    <a:lnTo>
                      <a:pt x="2484" y="27"/>
                    </a:lnTo>
                    <a:lnTo>
                      <a:pt x="2013" y="105"/>
                    </a:lnTo>
                    <a:lnTo>
                      <a:pt x="1595" y="210"/>
                    </a:lnTo>
                    <a:lnTo>
                      <a:pt x="1203" y="367"/>
                    </a:lnTo>
                    <a:lnTo>
                      <a:pt x="837" y="576"/>
                    </a:lnTo>
                    <a:lnTo>
                      <a:pt x="497" y="811"/>
                    </a:lnTo>
                    <a:lnTo>
                      <a:pt x="236" y="1072"/>
                    </a:lnTo>
                    <a:lnTo>
                      <a:pt x="1" y="1386"/>
                    </a:lnTo>
                    <a:lnTo>
                      <a:pt x="1" y="2615"/>
                    </a:lnTo>
                    <a:lnTo>
                      <a:pt x="2954" y="3530"/>
                    </a:lnTo>
                    <a:lnTo>
                      <a:pt x="5908" y="2536"/>
                    </a:lnTo>
                    <a:lnTo>
                      <a:pt x="5908" y="1386"/>
                    </a:lnTo>
                    <a:lnTo>
                      <a:pt x="5673" y="1072"/>
                    </a:lnTo>
                    <a:lnTo>
                      <a:pt x="5386" y="811"/>
                    </a:lnTo>
                    <a:lnTo>
                      <a:pt x="5072" y="576"/>
                    </a:lnTo>
                    <a:lnTo>
                      <a:pt x="4706" y="367"/>
                    </a:lnTo>
                    <a:lnTo>
                      <a:pt x="4314" y="210"/>
                    </a:lnTo>
                    <a:lnTo>
                      <a:pt x="3869" y="105"/>
                    </a:lnTo>
                    <a:lnTo>
                      <a:pt x="3425" y="27"/>
                    </a:lnTo>
                    <a:lnTo>
                      <a:pt x="2954" y="1"/>
                    </a:lnTo>
                    <a:close/>
                  </a:path>
                </a:pathLst>
              </a:custGeom>
              <a:solidFill>
                <a:srgbClr val="87C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626;p70"/>
              <p:cNvSpPr/>
              <p:nvPr/>
            </p:nvSpPr>
            <p:spPr>
              <a:xfrm>
                <a:off x="6465537" y="3537633"/>
                <a:ext cx="121026" cy="68950"/>
              </a:xfrm>
              <a:custGeom>
                <a:avLst/>
                <a:gdLst/>
                <a:ahLst/>
                <a:cxnLst/>
                <a:rect l="l" t="t" r="r" b="b"/>
                <a:pathLst>
                  <a:path w="4497" h="2562" extrusionOk="0">
                    <a:moveTo>
                      <a:pt x="1255" y="0"/>
                    </a:moveTo>
                    <a:lnTo>
                      <a:pt x="1020" y="52"/>
                    </a:lnTo>
                    <a:lnTo>
                      <a:pt x="784" y="105"/>
                    </a:lnTo>
                    <a:lnTo>
                      <a:pt x="575" y="209"/>
                    </a:lnTo>
                    <a:lnTo>
                      <a:pt x="549" y="209"/>
                    </a:lnTo>
                    <a:lnTo>
                      <a:pt x="418" y="288"/>
                    </a:lnTo>
                    <a:lnTo>
                      <a:pt x="314" y="366"/>
                    </a:lnTo>
                    <a:lnTo>
                      <a:pt x="209" y="444"/>
                    </a:lnTo>
                    <a:lnTo>
                      <a:pt x="131" y="549"/>
                    </a:lnTo>
                    <a:lnTo>
                      <a:pt x="79" y="654"/>
                    </a:lnTo>
                    <a:lnTo>
                      <a:pt x="26" y="784"/>
                    </a:lnTo>
                    <a:lnTo>
                      <a:pt x="0" y="915"/>
                    </a:lnTo>
                    <a:lnTo>
                      <a:pt x="0" y="1020"/>
                    </a:lnTo>
                    <a:lnTo>
                      <a:pt x="0" y="1150"/>
                    </a:lnTo>
                    <a:lnTo>
                      <a:pt x="26" y="1281"/>
                    </a:lnTo>
                    <a:lnTo>
                      <a:pt x="79" y="1386"/>
                    </a:lnTo>
                    <a:lnTo>
                      <a:pt x="131" y="1516"/>
                    </a:lnTo>
                    <a:lnTo>
                      <a:pt x="209" y="1621"/>
                    </a:lnTo>
                    <a:lnTo>
                      <a:pt x="314" y="1699"/>
                    </a:lnTo>
                    <a:lnTo>
                      <a:pt x="418" y="1778"/>
                    </a:lnTo>
                    <a:lnTo>
                      <a:pt x="549" y="1856"/>
                    </a:lnTo>
                    <a:lnTo>
                      <a:pt x="915" y="2013"/>
                    </a:lnTo>
                    <a:lnTo>
                      <a:pt x="1281" y="2117"/>
                    </a:lnTo>
                    <a:lnTo>
                      <a:pt x="1673" y="2248"/>
                    </a:lnTo>
                    <a:lnTo>
                      <a:pt x="2065" y="2327"/>
                    </a:lnTo>
                    <a:lnTo>
                      <a:pt x="2484" y="2405"/>
                    </a:lnTo>
                    <a:lnTo>
                      <a:pt x="2902" y="2483"/>
                    </a:lnTo>
                    <a:lnTo>
                      <a:pt x="3346" y="2536"/>
                    </a:lnTo>
                    <a:lnTo>
                      <a:pt x="3791" y="2562"/>
                    </a:lnTo>
                    <a:lnTo>
                      <a:pt x="4496" y="1595"/>
                    </a:lnTo>
                    <a:lnTo>
                      <a:pt x="4235" y="1307"/>
                    </a:lnTo>
                    <a:lnTo>
                      <a:pt x="3974" y="1072"/>
                    </a:lnTo>
                    <a:lnTo>
                      <a:pt x="3686" y="837"/>
                    </a:lnTo>
                    <a:lnTo>
                      <a:pt x="3425" y="654"/>
                    </a:lnTo>
                    <a:lnTo>
                      <a:pt x="3163" y="497"/>
                    </a:lnTo>
                    <a:lnTo>
                      <a:pt x="2928" y="366"/>
                    </a:lnTo>
                    <a:lnTo>
                      <a:pt x="2457" y="157"/>
                    </a:lnTo>
                    <a:lnTo>
                      <a:pt x="2222" y="78"/>
                    </a:lnTo>
                    <a:lnTo>
                      <a:pt x="1987" y="26"/>
                    </a:lnTo>
                    <a:lnTo>
                      <a:pt x="1752" y="0"/>
                    </a:lnTo>
                    <a:close/>
                  </a:path>
                </a:pathLst>
              </a:custGeom>
              <a:solidFill>
                <a:srgbClr val="FAB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627;p70"/>
              <p:cNvSpPr/>
              <p:nvPr/>
            </p:nvSpPr>
            <p:spPr>
              <a:xfrm>
                <a:off x="6567535" y="3537633"/>
                <a:ext cx="140026" cy="69650"/>
              </a:xfrm>
              <a:custGeom>
                <a:avLst/>
                <a:gdLst/>
                <a:ahLst/>
                <a:cxnLst/>
                <a:rect l="l" t="t" r="r" b="b"/>
                <a:pathLst>
                  <a:path w="5203" h="2588" extrusionOk="0">
                    <a:moveTo>
                      <a:pt x="3425" y="0"/>
                    </a:moveTo>
                    <a:lnTo>
                      <a:pt x="3190" y="26"/>
                    </a:lnTo>
                    <a:lnTo>
                      <a:pt x="2955" y="78"/>
                    </a:lnTo>
                    <a:lnTo>
                      <a:pt x="2719" y="157"/>
                    </a:lnTo>
                    <a:lnTo>
                      <a:pt x="2406" y="288"/>
                    </a:lnTo>
                    <a:lnTo>
                      <a:pt x="2092" y="471"/>
                    </a:lnTo>
                    <a:lnTo>
                      <a:pt x="1726" y="680"/>
                    </a:lnTo>
                    <a:lnTo>
                      <a:pt x="1386" y="941"/>
                    </a:lnTo>
                    <a:lnTo>
                      <a:pt x="1020" y="1255"/>
                    </a:lnTo>
                    <a:lnTo>
                      <a:pt x="680" y="1621"/>
                    </a:lnTo>
                    <a:lnTo>
                      <a:pt x="340" y="2065"/>
                    </a:lnTo>
                    <a:lnTo>
                      <a:pt x="1" y="2562"/>
                    </a:lnTo>
                    <a:lnTo>
                      <a:pt x="706" y="2588"/>
                    </a:lnTo>
                    <a:lnTo>
                      <a:pt x="1255" y="2562"/>
                    </a:lnTo>
                    <a:lnTo>
                      <a:pt x="1778" y="2536"/>
                    </a:lnTo>
                    <a:lnTo>
                      <a:pt x="2301" y="2483"/>
                    </a:lnTo>
                    <a:lnTo>
                      <a:pt x="2824" y="2405"/>
                    </a:lnTo>
                    <a:lnTo>
                      <a:pt x="3294" y="2300"/>
                    </a:lnTo>
                    <a:lnTo>
                      <a:pt x="3765" y="2170"/>
                    </a:lnTo>
                    <a:lnTo>
                      <a:pt x="4209" y="2039"/>
                    </a:lnTo>
                    <a:lnTo>
                      <a:pt x="4628" y="1856"/>
                    </a:lnTo>
                    <a:lnTo>
                      <a:pt x="4654" y="1856"/>
                    </a:lnTo>
                    <a:lnTo>
                      <a:pt x="4785" y="1778"/>
                    </a:lnTo>
                    <a:lnTo>
                      <a:pt x="4889" y="1699"/>
                    </a:lnTo>
                    <a:lnTo>
                      <a:pt x="4994" y="1621"/>
                    </a:lnTo>
                    <a:lnTo>
                      <a:pt x="5072" y="1516"/>
                    </a:lnTo>
                    <a:lnTo>
                      <a:pt x="5124" y="1386"/>
                    </a:lnTo>
                    <a:lnTo>
                      <a:pt x="5150" y="1281"/>
                    </a:lnTo>
                    <a:lnTo>
                      <a:pt x="5177" y="1150"/>
                    </a:lnTo>
                    <a:lnTo>
                      <a:pt x="5203" y="1020"/>
                    </a:lnTo>
                    <a:lnTo>
                      <a:pt x="5177" y="915"/>
                    </a:lnTo>
                    <a:lnTo>
                      <a:pt x="5150" y="784"/>
                    </a:lnTo>
                    <a:lnTo>
                      <a:pt x="5124" y="654"/>
                    </a:lnTo>
                    <a:lnTo>
                      <a:pt x="5072" y="549"/>
                    </a:lnTo>
                    <a:lnTo>
                      <a:pt x="4994" y="444"/>
                    </a:lnTo>
                    <a:lnTo>
                      <a:pt x="4889" y="366"/>
                    </a:lnTo>
                    <a:lnTo>
                      <a:pt x="4785" y="288"/>
                    </a:lnTo>
                    <a:lnTo>
                      <a:pt x="4654" y="209"/>
                    </a:lnTo>
                    <a:lnTo>
                      <a:pt x="4628" y="209"/>
                    </a:lnTo>
                    <a:lnTo>
                      <a:pt x="4392" y="105"/>
                    </a:lnTo>
                    <a:lnTo>
                      <a:pt x="4157" y="52"/>
                    </a:lnTo>
                    <a:lnTo>
                      <a:pt x="3922" y="0"/>
                    </a:lnTo>
                    <a:close/>
                  </a:path>
                </a:pathLst>
              </a:custGeom>
              <a:solidFill>
                <a:srgbClr val="FF5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roup 14"/>
          <p:cNvGrpSpPr/>
          <p:nvPr/>
        </p:nvGrpSpPr>
        <p:grpSpPr>
          <a:xfrm>
            <a:off x="780606" y="3815366"/>
            <a:ext cx="7573659" cy="785622"/>
            <a:chOff x="684913" y="4014421"/>
            <a:chExt cx="7573659" cy="785622"/>
          </a:xfrm>
        </p:grpSpPr>
        <p:sp>
          <p:nvSpPr>
            <p:cNvPr id="111" name="Rounded Rectangle 110"/>
            <p:cNvSpPr/>
            <p:nvPr/>
          </p:nvSpPr>
          <p:spPr>
            <a:xfrm>
              <a:off x="1421204" y="4014421"/>
              <a:ext cx="6837368"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bg1"/>
                  </a:solidFill>
                  <a:latin typeface="Pattaya" panose="00000500000000000000" pitchFamily="2" charset="-34"/>
                  <a:cs typeface="Pattaya" panose="00000500000000000000" pitchFamily="2" charset="-34"/>
                </a:rPr>
                <a:t>Đọc lại bài, kiểm tra lỗi chính tả.</a:t>
              </a:r>
              <a:endParaRPr lang="en-US" sz="2800" dirty="0">
                <a:solidFill>
                  <a:schemeClr val="bg1"/>
                </a:solidFill>
                <a:latin typeface="Pattaya" panose="00000500000000000000" pitchFamily="2" charset="-34"/>
                <a:cs typeface="Pattaya" panose="00000500000000000000" pitchFamily="2" charset="-34"/>
              </a:endParaRPr>
            </a:p>
          </p:txBody>
        </p:sp>
        <p:grpSp>
          <p:nvGrpSpPr>
            <p:cNvPr id="149" name="Google Shape;5622;p70"/>
            <p:cNvGrpSpPr/>
            <p:nvPr/>
          </p:nvGrpSpPr>
          <p:grpSpPr>
            <a:xfrm>
              <a:off x="684913" y="4064739"/>
              <a:ext cx="713881" cy="735304"/>
              <a:chOff x="6367037" y="3439833"/>
              <a:chExt cx="439024" cy="399624"/>
            </a:xfrm>
          </p:grpSpPr>
          <p:sp>
            <p:nvSpPr>
              <p:cNvPr id="150" name="Google Shape;5623;p70"/>
              <p:cNvSpPr/>
              <p:nvPr/>
            </p:nvSpPr>
            <p:spPr>
              <a:xfrm>
                <a:off x="6383211" y="3607255"/>
                <a:ext cx="406675" cy="232201"/>
              </a:xfrm>
              <a:custGeom>
                <a:avLst/>
                <a:gdLst/>
                <a:ahLst/>
                <a:cxnLst/>
                <a:rect l="l" t="t" r="r" b="b"/>
                <a:pathLst>
                  <a:path w="15111" h="8628" extrusionOk="0">
                    <a:moveTo>
                      <a:pt x="1" y="1"/>
                    </a:moveTo>
                    <a:lnTo>
                      <a:pt x="1" y="4445"/>
                    </a:lnTo>
                    <a:lnTo>
                      <a:pt x="27" y="4889"/>
                    </a:lnTo>
                    <a:lnTo>
                      <a:pt x="105" y="5334"/>
                    </a:lnTo>
                    <a:lnTo>
                      <a:pt x="262" y="5752"/>
                    </a:lnTo>
                    <a:lnTo>
                      <a:pt x="445" y="6144"/>
                    </a:lnTo>
                    <a:lnTo>
                      <a:pt x="706" y="6484"/>
                    </a:lnTo>
                    <a:lnTo>
                      <a:pt x="994" y="6824"/>
                    </a:lnTo>
                    <a:lnTo>
                      <a:pt x="1334" y="7111"/>
                    </a:lnTo>
                    <a:lnTo>
                      <a:pt x="1517" y="7216"/>
                    </a:lnTo>
                    <a:lnTo>
                      <a:pt x="1726" y="7347"/>
                    </a:lnTo>
                    <a:lnTo>
                      <a:pt x="2327" y="7634"/>
                    </a:lnTo>
                    <a:lnTo>
                      <a:pt x="2981" y="7869"/>
                    </a:lnTo>
                    <a:lnTo>
                      <a:pt x="3660" y="8105"/>
                    </a:lnTo>
                    <a:lnTo>
                      <a:pt x="4392" y="8288"/>
                    </a:lnTo>
                    <a:lnTo>
                      <a:pt x="5150" y="8445"/>
                    </a:lnTo>
                    <a:lnTo>
                      <a:pt x="5909" y="8549"/>
                    </a:lnTo>
                    <a:lnTo>
                      <a:pt x="6719" y="8628"/>
                    </a:lnTo>
                    <a:lnTo>
                      <a:pt x="8392" y="8628"/>
                    </a:lnTo>
                    <a:lnTo>
                      <a:pt x="9176" y="8549"/>
                    </a:lnTo>
                    <a:lnTo>
                      <a:pt x="9960" y="8445"/>
                    </a:lnTo>
                    <a:lnTo>
                      <a:pt x="10719" y="8288"/>
                    </a:lnTo>
                    <a:lnTo>
                      <a:pt x="11451" y="8105"/>
                    </a:lnTo>
                    <a:lnTo>
                      <a:pt x="12130" y="7869"/>
                    </a:lnTo>
                    <a:lnTo>
                      <a:pt x="12784" y="7634"/>
                    </a:lnTo>
                    <a:lnTo>
                      <a:pt x="13385" y="7347"/>
                    </a:lnTo>
                    <a:lnTo>
                      <a:pt x="13568" y="7216"/>
                    </a:lnTo>
                    <a:lnTo>
                      <a:pt x="13751" y="7111"/>
                    </a:lnTo>
                    <a:lnTo>
                      <a:pt x="14091" y="6824"/>
                    </a:lnTo>
                    <a:lnTo>
                      <a:pt x="14404" y="6484"/>
                    </a:lnTo>
                    <a:lnTo>
                      <a:pt x="14640" y="6144"/>
                    </a:lnTo>
                    <a:lnTo>
                      <a:pt x="14849" y="5752"/>
                    </a:lnTo>
                    <a:lnTo>
                      <a:pt x="15006" y="5334"/>
                    </a:lnTo>
                    <a:lnTo>
                      <a:pt x="15084" y="4889"/>
                    </a:lnTo>
                    <a:lnTo>
                      <a:pt x="15110" y="4445"/>
                    </a:lnTo>
                    <a:lnTo>
                      <a:pt x="15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624;p70"/>
              <p:cNvSpPr/>
              <p:nvPr/>
            </p:nvSpPr>
            <p:spPr>
              <a:xfrm>
                <a:off x="6367037" y="3439833"/>
                <a:ext cx="439024" cy="251174"/>
              </a:xfrm>
              <a:custGeom>
                <a:avLst/>
                <a:gdLst/>
                <a:ahLst/>
                <a:cxnLst/>
                <a:rect l="l" t="t" r="r" b="b"/>
                <a:pathLst>
                  <a:path w="16313" h="9333" extrusionOk="0">
                    <a:moveTo>
                      <a:pt x="6640" y="0"/>
                    </a:moveTo>
                    <a:lnTo>
                      <a:pt x="6405" y="53"/>
                    </a:lnTo>
                    <a:lnTo>
                      <a:pt x="6170" y="131"/>
                    </a:lnTo>
                    <a:lnTo>
                      <a:pt x="5961" y="262"/>
                    </a:lnTo>
                    <a:lnTo>
                      <a:pt x="5751" y="419"/>
                    </a:lnTo>
                    <a:lnTo>
                      <a:pt x="5647" y="549"/>
                    </a:lnTo>
                    <a:lnTo>
                      <a:pt x="5542" y="628"/>
                    </a:lnTo>
                    <a:lnTo>
                      <a:pt x="5464" y="680"/>
                    </a:lnTo>
                    <a:lnTo>
                      <a:pt x="5359" y="732"/>
                    </a:lnTo>
                    <a:lnTo>
                      <a:pt x="5255" y="758"/>
                    </a:lnTo>
                    <a:lnTo>
                      <a:pt x="5150" y="785"/>
                    </a:lnTo>
                    <a:lnTo>
                      <a:pt x="5046" y="785"/>
                    </a:lnTo>
                    <a:lnTo>
                      <a:pt x="4915" y="758"/>
                    </a:lnTo>
                    <a:lnTo>
                      <a:pt x="4810" y="732"/>
                    </a:lnTo>
                    <a:lnTo>
                      <a:pt x="4680" y="680"/>
                    </a:lnTo>
                    <a:lnTo>
                      <a:pt x="4444" y="602"/>
                    </a:lnTo>
                    <a:lnTo>
                      <a:pt x="4183" y="576"/>
                    </a:lnTo>
                    <a:lnTo>
                      <a:pt x="3922" y="576"/>
                    </a:lnTo>
                    <a:lnTo>
                      <a:pt x="3686" y="654"/>
                    </a:lnTo>
                    <a:lnTo>
                      <a:pt x="3451" y="758"/>
                    </a:lnTo>
                    <a:lnTo>
                      <a:pt x="3242" y="889"/>
                    </a:lnTo>
                    <a:lnTo>
                      <a:pt x="3059" y="1072"/>
                    </a:lnTo>
                    <a:lnTo>
                      <a:pt x="2902" y="1281"/>
                    </a:lnTo>
                    <a:lnTo>
                      <a:pt x="2824" y="1412"/>
                    </a:lnTo>
                    <a:lnTo>
                      <a:pt x="2693" y="1569"/>
                    </a:lnTo>
                    <a:lnTo>
                      <a:pt x="2536" y="1700"/>
                    </a:lnTo>
                    <a:lnTo>
                      <a:pt x="2327" y="1778"/>
                    </a:lnTo>
                    <a:lnTo>
                      <a:pt x="2118" y="1778"/>
                    </a:lnTo>
                    <a:lnTo>
                      <a:pt x="1830" y="1804"/>
                    </a:lnTo>
                    <a:lnTo>
                      <a:pt x="1569" y="1856"/>
                    </a:lnTo>
                    <a:lnTo>
                      <a:pt x="1307" y="1961"/>
                    </a:lnTo>
                    <a:lnTo>
                      <a:pt x="1098" y="2118"/>
                    </a:lnTo>
                    <a:lnTo>
                      <a:pt x="915" y="2327"/>
                    </a:lnTo>
                    <a:lnTo>
                      <a:pt x="759" y="2562"/>
                    </a:lnTo>
                    <a:lnTo>
                      <a:pt x="654" y="2824"/>
                    </a:lnTo>
                    <a:lnTo>
                      <a:pt x="602" y="3085"/>
                    </a:lnTo>
                    <a:lnTo>
                      <a:pt x="549" y="3529"/>
                    </a:lnTo>
                    <a:lnTo>
                      <a:pt x="419" y="3634"/>
                    </a:lnTo>
                    <a:lnTo>
                      <a:pt x="314" y="3765"/>
                    </a:lnTo>
                    <a:lnTo>
                      <a:pt x="210" y="3895"/>
                    </a:lnTo>
                    <a:lnTo>
                      <a:pt x="131" y="4052"/>
                    </a:lnTo>
                    <a:lnTo>
                      <a:pt x="79" y="4183"/>
                    </a:lnTo>
                    <a:lnTo>
                      <a:pt x="27" y="4340"/>
                    </a:lnTo>
                    <a:lnTo>
                      <a:pt x="0" y="4497"/>
                    </a:lnTo>
                    <a:lnTo>
                      <a:pt x="0" y="4654"/>
                    </a:lnTo>
                    <a:lnTo>
                      <a:pt x="0" y="4810"/>
                    </a:lnTo>
                    <a:lnTo>
                      <a:pt x="27" y="4967"/>
                    </a:lnTo>
                    <a:lnTo>
                      <a:pt x="79" y="5124"/>
                    </a:lnTo>
                    <a:lnTo>
                      <a:pt x="131" y="5281"/>
                    </a:lnTo>
                    <a:lnTo>
                      <a:pt x="210" y="5438"/>
                    </a:lnTo>
                    <a:lnTo>
                      <a:pt x="314" y="5568"/>
                    </a:lnTo>
                    <a:lnTo>
                      <a:pt x="419" y="5699"/>
                    </a:lnTo>
                    <a:lnTo>
                      <a:pt x="549" y="5804"/>
                    </a:lnTo>
                    <a:lnTo>
                      <a:pt x="602" y="6222"/>
                    </a:lnTo>
                    <a:lnTo>
                      <a:pt x="654" y="6510"/>
                    </a:lnTo>
                    <a:lnTo>
                      <a:pt x="759" y="6771"/>
                    </a:lnTo>
                    <a:lnTo>
                      <a:pt x="915" y="7006"/>
                    </a:lnTo>
                    <a:lnTo>
                      <a:pt x="1098" y="7189"/>
                    </a:lnTo>
                    <a:lnTo>
                      <a:pt x="1307" y="7346"/>
                    </a:lnTo>
                    <a:lnTo>
                      <a:pt x="1569" y="7477"/>
                    </a:lnTo>
                    <a:lnTo>
                      <a:pt x="1830" y="7529"/>
                    </a:lnTo>
                    <a:lnTo>
                      <a:pt x="2118" y="7555"/>
                    </a:lnTo>
                    <a:lnTo>
                      <a:pt x="2327" y="7555"/>
                    </a:lnTo>
                    <a:lnTo>
                      <a:pt x="2536" y="7634"/>
                    </a:lnTo>
                    <a:lnTo>
                      <a:pt x="2693" y="7738"/>
                    </a:lnTo>
                    <a:lnTo>
                      <a:pt x="2824" y="7921"/>
                    </a:lnTo>
                    <a:lnTo>
                      <a:pt x="2902" y="8052"/>
                    </a:lnTo>
                    <a:lnTo>
                      <a:pt x="3059" y="8261"/>
                    </a:lnTo>
                    <a:lnTo>
                      <a:pt x="3242" y="8444"/>
                    </a:lnTo>
                    <a:lnTo>
                      <a:pt x="3451" y="8575"/>
                    </a:lnTo>
                    <a:lnTo>
                      <a:pt x="3686" y="8679"/>
                    </a:lnTo>
                    <a:lnTo>
                      <a:pt x="3922" y="8732"/>
                    </a:lnTo>
                    <a:lnTo>
                      <a:pt x="4183" y="8758"/>
                    </a:lnTo>
                    <a:lnTo>
                      <a:pt x="4444" y="8732"/>
                    </a:lnTo>
                    <a:lnTo>
                      <a:pt x="4680" y="8653"/>
                    </a:lnTo>
                    <a:lnTo>
                      <a:pt x="4810" y="8601"/>
                    </a:lnTo>
                    <a:lnTo>
                      <a:pt x="4915" y="8575"/>
                    </a:lnTo>
                    <a:lnTo>
                      <a:pt x="5046" y="8549"/>
                    </a:lnTo>
                    <a:lnTo>
                      <a:pt x="5150" y="8549"/>
                    </a:lnTo>
                    <a:lnTo>
                      <a:pt x="5255" y="8575"/>
                    </a:lnTo>
                    <a:lnTo>
                      <a:pt x="5359" y="8601"/>
                    </a:lnTo>
                    <a:lnTo>
                      <a:pt x="5464" y="8653"/>
                    </a:lnTo>
                    <a:lnTo>
                      <a:pt x="5542" y="8705"/>
                    </a:lnTo>
                    <a:lnTo>
                      <a:pt x="5647" y="8784"/>
                    </a:lnTo>
                    <a:lnTo>
                      <a:pt x="5751" y="8915"/>
                    </a:lnTo>
                    <a:lnTo>
                      <a:pt x="5961" y="9071"/>
                    </a:lnTo>
                    <a:lnTo>
                      <a:pt x="6170" y="9176"/>
                    </a:lnTo>
                    <a:lnTo>
                      <a:pt x="6405" y="9281"/>
                    </a:lnTo>
                    <a:lnTo>
                      <a:pt x="6640" y="9307"/>
                    </a:lnTo>
                    <a:lnTo>
                      <a:pt x="6876" y="9333"/>
                    </a:lnTo>
                    <a:lnTo>
                      <a:pt x="7137" y="9281"/>
                    </a:lnTo>
                    <a:lnTo>
                      <a:pt x="7372" y="9202"/>
                    </a:lnTo>
                    <a:lnTo>
                      <a:pt x="7581" y="9071"/>
                    </a:lnTo>
                    <a:lnTo>
                      <a:pt x="7738" y="8993"/>
                    </a:lnTo>
                    <a:lnTo>
                      <a:pt x="7817" y="8941"/>
                    </a:lnTo>
                    <a:lnTo>
                      <a:pt x="7947" y="8888"/>
                    </a:lnTo>
                    <a:lnTo>
                      <a:pt x="8052" y="8862"/>
                    </a:lnTo>
                    <a:lnTo>
                      <a:pt x="8261" y="8862"/>
                    </a:lnTo>
                    <a:lnTo>
                      <a:pt x="8366" y="8888"/>
                    </a:lnTo>
                    <a:lnTo>
                      <a:pt x="8470" y="8941"/>
                    </a:lnTo>
                    <a:lnTo>
                      <a:pt x="8575" y="8993"/>
                    </a:lnTo>
                    <a:lnTo>
                      <a:pt x="8732" y="9071"/>
                    </a:lnTo>
                    <a:lnTo>
                      <a:pt x="8941" y="9202"/>
                    </a:lnTo>
                    <a:lnTo>
                      <a:pt x="9176" y="9281"/>
                    </a:lnTo>
                    <a:lnTo>
                      <a:pt x="9411" y="9333"/>
                    </a:lnTo>
                    <a:lnTo>
                      <a:pt x="9673" y="9307"/>
                    </a:lnTo>
                    <a:lnTo>
                      <a:pt x="9908" y="9281"/>
                    </a:lnTo>
                    <a:lnTo>
                      <a:pt x="10143" y="9176"/>
                    </a:lnTo>
                    <a:lnTo>
                      <a:pt x="10352" y="9071"/>
                    </a:lnTo>
                    <a:lnTo>
                      <a:pt x="10535" y="8915"/>
                    </a:lnTo>
                    <a:lnTo>
                      <a:pt x="10666" y="8784"/>
                    </a:lnTo>
                    <a:lnTo>
                      <a:pt x="10744" y="8705"/>
                    </a:lnTo>
                    <a:lnTo>
                      <a:pt x="10849" y="8653"/>
                    </a:lnTo>
                    <a:lnTo>
                      <a:pt x="10954" y="8601"/>
                    </a:lnTo>
                    <a:lnTo>
                      <a:pt x="11058" y="8575"/>
                    </a:lnTo>
                    <a:lnTo>
                      <a:pt x="11163" y="8549"/>
                    </a:lnTo>
                    <a:lnTo>
                      <a:pt x="11267" y="8549"/>
                    </a:lnTo>
                    <a:lnTo>
                      <a:pt x="11398" y="8575"/>
                    </a:lnTo>
                    <a:lnTo>
                      <a:pt x="11503" y="8601"/>
                    </a:lnTo>
                    <a:lnTo>
                      <a:pt x="11633" y="8653"/>
                    </a:lnTo>
                    <a:lnTo>
                      <a:pt x="11869" y="8732"/>
                    </a:lnTo>
                    <a:lnTo>
                      <a:pt x="12130" y="8758"/>
                    </a:lnTo>
                    <a:lnTo>
                      <a:pt x="12365" y="8732"/>
                    </a:lnTo>
                    <a:lnTo>
                      <a:pt x="12627" y="8679"/>
                    </a:lnTo>
                    <a:lnTo>
                      <a:pt x="12836" y="8575"/>
                    </a:lnTo>
                    <a:lnTo>
                      <a:pt x="13045" y="8444"/>
                    </a:lnTo>
                    <a:lnTo>
                      <a:pt x="13228" y="8261"/>
                    </a:lnTo>
                    <a:lnTo>
                      <a:pt x="13385" y="8052"/>
                    </a:lnTo>
                    <a:lnTo>
                      <a:pt x="13489" y="7921"/>
                    </a:lnTo>
                    <a:lnTo>
                      <a:pt x="13620" y="7738"/>
                    </a:lnTo>
                    <a:lnTo>
                      <a:pt x="13777" y="7634"/>
                    </a:lnTo>
                    <a:lnTo>
                      <a:pt x="13986" y="7555"/>
                    </a:lnTo>
                    <a:lnTo>
                      <a:pt x="14195" y="7555"/>
                    </a:lnTo>
                    <a:lnTo>
                      <a:pt x="14483" y="7529"/>
                    </a:lnTo>
                    <a:lnTo>
                      <a:pt x="14744" y="7477"/>
                    </a:lnTo>
                    <a:lnTo>
                      <a:pt x="15005" y="7346"/>
                    </a:lnTo>
                    <a:lnTo>
                      <a:pt x="15215" y="7189"/>
                    </a:lnTo>
                    <a:lnTo>
                      <a:pt x="15398" y="7006"/>
                    </a:lnTo>
                    <a:lnTo>
                      <a:pt x="15554" y="6771"/>
                    </a:lnTo>
                    <a:lnTo>
                      <a:pt x="15659" y="6510"/>
                    </a:lnTo>
                    <a:lnTo>
                      <a:pt x="15711" y="6222"/>
                    </a:lnTo>
                    <a:lnTo>
                      <a:pt x="15764" y="5804"/>
                    </a:lnTo>
                    <a:lnTo>
                      <a:pt x="15894" y="5699"/>
                    </a:lnTo>
                    <a:lnTo>
                      <a:pt x="15999" y="5568"/>
                    </a:lnTo>
                    <a:lnTo>
                      <a:pt x="16103" y="5438"/>
                    </a:lnTo>
                    <a:lnTo>
                      <a:pt x="16182" y="5281"/>
                    </a:lnTo>
                    <a:lnTo>
                      <a:pt x="16234" y="5124"/>
                    </a:lnTo>
                    <a:lnTo>
                      <a:pt x="16260" y="4967"/>
                    </a:lnTo>
                    <a:lnTo>
                      <a:pt x="16286" y="4810"/>
                    </a:lnTo>
                    <a:lnTo>
                      <a:pt x="16313" y="4654"/>
                    </a:lnTo>
                    <a:lnTo>
                      <a:pt x="16286" y="4497"/>
                    </a:lnTo>
                    <a:lnTo>
                      <a:pt x="16260" y="4340"/>
                    </a:lnTo>
                    <a:lnTo>
                      <a:pt x="16234" y="4183"/>
                    </a:lnTo>
                    <a:lnTo>
                      <a:pt x="16182" y="4052"/>
                    </a:lnTo>
                    <a:lnTo>
                      <a:pt x="16103" y="3895"/>
                    </a:lnTo>
                    <a:lnTo>
                      <a:pt x="15999" y="3765"/>
                    </a:lnTo>
                    <a:lnTo>
                      <a:pt x="15894" y="3634"/>
                    </a:lnTo>
                    <a:lnTo>
                      <a:pt x="15764" y="3529"/>
                    </a:lnTo>
                    <a:lnTo>
                      <a:pt x="15711" y="3085"/>
                    </a:lnTo>
                    <a:lnTo>
                      <a:pt x="15659" y="2824"/>
                    </a:lnTo>
                    <a:lnTo>
                      <a:pt x="15554" y="2562"/>
                    </a:lnTo>
                    <a:lnTo>
                      <a:pt x="15398" y="2327"/>
                    </a:lnTo>
                    <a:lnTo>
                      <a:pt x="15215" y="2118"/>
                    </a:lnTo>
                    <a:lnTo>
                      <a:pt x="15005" y="1961"/>
                    </a:lnTo>
                    <a:lnTo>
                      <a:pt x="14744" y="1856"/>
                    </a:lnTo>
                    <a:lnTo>
                      <a:pt x="14483" y="1804"/>
                    </a:lnTo>
                    <a:lnTo>
                      <a:pt x="14195" y="1778"/>
                    </a:lnTo>
                    <a:lnTo>
                      <a:pt x="13986" y="1778"/>
                    </a:lnTo>
                    <a:lnTo>
                      <a:pt x="13777" y="1700"/>
                    </a:lnTo>
                    <a:lnTo>
                      <a:pt x="13620" y="1569"/>
                    </a:lnTo>
                    <a:lnTo>
                      <a:pt x="13489" y="1412"/>
                    </a:lnTo>
                    <a:lnTo>
                      <a:pt x="13385" y="1281"/>
                    </a:lnTo>
                    <a:lnTo>
                      <a:pt x="13228" y="1072"/>
                    </a:lnTo>
                    <a:lnTo>
                      <a:pt x="13045" y="889"/>
                    </a:lnTo>
                    <a:lnTo>
                      <a:pt x="12836" y="758"/>
                    </a:lnTo>
                    <a:lnTo>
                      <a:pt x="12627" y="654"/>
                    </a:lnTo>
                    <a:lnTo>
                      <a:pt x="12365" y="576"/>
                    </a:lnTo>
                    <a:lnTo>
                      <a:pt x="12130" y="576"/>
                    </a:lnTo>
                    <a:lnTo>
                      <a:pt x="11869" y="602"/>
                    </a:lnTo>
                    <a:lnTo>
                      <a:pt x="11633" y="680"/>
                    </a:lnTo>
                    <a:lnTo>
                      <a:pt x="11503" y="732"/>
                    </a:lnTo>
                    <a:lnTo>
                      <a:pt x="11398" y="758"/>
                    </a:lnTo>
                    <a:lnTo>
                      <a:pt x="11267" y="785"/>
                    </a:lnTo>
                    <a:lnTo>
                      <a:pt x="11163" y="785"/>
                    </a:lnTo>
                    <a:lnTo>
                      <a:pt x="11058" y="758"/>
                    </a:lnTo>
                    <a:lnTo>
                      <a:pt x="10954" y="732"/>
                    </a:lnTo>
                    <a:lnTo>
                      <a:pt x="10849" y="680"/>
                    </a:lnTo>
                    <a:lnTo>
                      <a:pt x="10744" y="628"/>
                    </a:lnTo>
                    <a:lnTo>
                      <a:pt x="10666" y="549"/>
                    </a:lnTo>
                    <a:lnTo>
                      <a:pt x="10535" y="419"/>
                    </a:lnTo>
                    <a:lnTo>
                      <a:pt x="10352" y="262"/>
                    </a:lnTo>
                    <a:lnTo>
                      <a:pt x="10143" y="131"/>
                    </a:lnTo>
                    <a:lnTo>
                      <a:pt x="9908" y="53"/>
                    </a:lnTo>
                    <a:lnTo>
                      <a:pt x="9673" y="0"/>
                    </a:lnTo>
                    <a:lnTo>
                      <a:pt x="9411" y="0"/>
                    </a:lnTo>
                    <a:lnTo>
                      <a:pt x="9176" y="53"/>
                    </a:lnTo>
                    <a:lnTo>
                      <a:pt x="8941" y="131"/>
                    </a:lnTo>
                    <a:lnTo>
                      <a:pt x="8732" y="236"/>
                    </a:lnTo>
                    <a:lnTo>
                      <a:pt x="8575" y="340"/>
                    </a:lnTo>
                    <a:lnTo>
                      <a:pt x="8470" y="393"/>
                    </a:lnTo>
                    <a:lnTo>
                      <a:pt x="8366" y="445"/>
                    </a:lnTo>
                    <a:lnTo>
                      <a:pt x="8261" y="471"/>
                    </a:lnTo>
                    <a:lnTo>
                      <a:pt x="8052" y="471"/>
                    </a:lnTo>
                    <a:lnTo>
                      <a:pt x="7947" y="445"/>
                    </a:lnTo>
                    <a:lnTo>
                      <a:pt x="7817" y="393"/>
                    </a:lnTo>
                    <a:lnTo>
                      <a:pt x="7738" y="340"/>
                    </a:lnTo>
                    <a:lnTo>
                      <a:pt x="7581" y="236"/>
                    </a:lnTo>
                    <a:lnTo>
                      <a:pt x="7372" y="131"/>
                    </a:lnTo>
                    <a:lnTo>
                      <a:pt x="7137" y="53"/>
                    </a:lnTo>
                    <a:lnTo>
                      <a:pt x="6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625;p70"/>
              <p:cNvSpPr/>
              <p:nvPr/>
            </p:nvSpPr>
            <p:spPr>
              <a:xfrm>
                <a:off x="6507036" y="3500332"/>
                <a:ext cx="159026" cy="95001"/>
              </a:xfrm>
              <a:custGeom>
                <a:avLst/>
                <a:gdLst/>
                <a:ahLst/>
                <a:cxnLst/>
                <a:rect l="l" t="t" r="r" b="b"/>
                <a:pathLst>
                  <a:path w="5909" h="3530" extrusionOk="0">
                    <a:moveTo>
                      <a:pt x="2954" y="1"/>
                    </a:moveTo>
                    <a:lnTo>
                      <a:pt x="2484" y="27"/>
                    </a:lnTo>
                    <a:lnTo>
                      <a:pt x="2013" y="105"/>
                    </a:lnTo>
                    <a:lnTo>
                      <a:pt x="1595" y="210"/>
                    </a:lnTo>
                    <a:lnTo>
                      <a:pt x="1203" y="367"/>
                    </a:lnTo>
                    <a:lnTo>
                      <a:pt x="837" y="576"/>
                    </a:lnTo>
                    <a:lnTo>
                      <a:pt x="497" y="811"/>
                    </a:lnTo>
                    <a:lnTo>
                      <a:pt x="236" y="1072"/>
                    </a:lnTo>
                    <a:lnTo>
                      <a:pt x="1" y="1386"/>
                    </a:lnTo>
                    <a:lnTo>
                      <a:pt x="1" y="2615"/>
                    </a:lnTo>
                    <a:lnTo>
                      <a:pt x="2954" y="3530"/>
                    </a:lnTo>
                    <a:lnTo>
                      <a:pt x="5908" y="2536"/>
                    </a:lnTo>
                    <a:lnTo>
                      <a:pt x="5908" y="1386"/>
                    </a:lnTo>
                    <a:lnTo>
                      <a:pt x="5673" y="1072"/>
                    </a:lnTo>
                    <a:lnTo>
                      <a:pt x="5386" y="811"/>
                    </a:lnTo>
                    <a:lnTo>
                      <a:pt x="5072" y="576"/>
                    </a:lnTo>
                    <a:lnTo>
                      <a:pt x="4706" y="367"/>
                    </a:lnTo>
                    <a:lnTo>
                      <a:pt x="4314" y="210"/>
                    </a:lnTo>
                    <a:lnTo>
                      <a:pt x="3869" y="105"/>
                    </a:lnTo>
                    <a:lnTo>
                      <a:pt x="3425" y="27"/>
                    </a:lnTo>
                    <a:lnTo>
                      <a:pt x="2954" y="1"/>
                    </a:lnTo>
                    <a:close/>
                  </a:path>
                </a:pathLst>
              </a:custGeom>
              <a:solidFill>
                <a:srgbClr val="87C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626;p70"/>
              <p:cNvSpPr/>
              <p:nvPr/>
            </p:nvSpPr>
            <p:spPr>
              <a:xfrm>
                <a:off x="6465537" y="3537633"/>
                <a:ext cx="121026" cy="68950"/>
              </a:xfrm>
              <a:custGeom>
                <a:avLst/>
                <a:gdLst/>
                <a:ahLst/>
                <a:cxnLst/>
                <a:rect l="l" t="t" r="r" b="b"/>
                <a:pathLst>
                  <a:path w="4497" h="2562" extrusionOk="0">
                    <a:moveTo>
                      <a:pt x="1255" y="0"/>
                    </a:moveTo>
                    <a:lnTo>
                      <a:pt x="1020" y="52"/>
                    </a:lnTo>
                    <a:lnTo>
                      <a:pt x="784" y="105"/>
                    </a:lnTo>
                    <a:lnTo>
                      <a:pt x="575" y="209"/>
                    </a:lnTo>
                    <a:lnTo>
                      <a:pt x="549" y="209"/>
                    </a:lnTo>
                    <a:lnTo>
                      <a:pt x="418" y="288"/>
                    </a:lnTo>
                    <a:lnTo>
                      <a:pt x="314" y="366"/>
                    </a:lnTo>
                    <a:lnTo>
                      <a:pt x="209" y="444"/>
                    </a:lnTo>
                    <a:lnTo>
                      <a:pt x="131" y="549"/>
                    </a:lnTo>
                    <a:lnTo>
                      <a:pt x="79" y="654"/>
                    </a:lnTo>
                    <a:lnTo>
                      <a:pt x="26" y="784"/>
                    </a:lnTo>
                    <a:lnTo>
                      <a:pt x="0" y="915"/>
                    </a:lnTo>
                    <a:lnTo>
                      <a:pt x="0" y="1020"/>
                    </a:lnTo>
                    <a:lnTo>
                      <a:pt x="0" y="1150"/>
                    </a:lnTo>
                    <a:lnTo>
                      <a:pt x="26" y="1281"/>
                    </a:lnTo>
                    <a:lnTo>
                      <a:pt x="79" y="1386"/>
                    </a:lnTo>
                    <a:lnTo>
                      <a:pt x="131" y="1516"/>
                    </a:lnTo>
                    <a:lnTo>
                      <a:pt x="209" y="1621"/>
                    </a:lnTo>
                    <a:lnTo>
                      <a:pt x="314" y="1699"/>
                    </a:lnTo>
                    <a:lnTo>
                      <a:pt x="418" y="1778"/>
                    </a:lnTo>
                    <a:lnTo>
                      <a:pt x="549" y="1856"/>
                    </a:lnTo>
                    <a:lnTo>
                      <a:pt x="915" y="2013"/>
                    </a:lnTo>
                    <a:lnTo>
                      <a:pt x="1281" y="2117"/>
                    </a:lnTo>
                    <a:lnTo>
                      <a:pt x="1673" y="2248"/>
                    </a:lnTo>
                    <a:lnTo>
                      <a:pt x="2065" y="2327"/>
                    </a:lnTo>
                    <a:lnTo>
                      <a:pt x="2484" y="2405"/>
                    </a:lnTo>
                    <a:lnTo>
                      <a:pt x="2902" y="2483"/>
                    </a:lnTo>
                    <a:lnTo>
                      <a:pt x="3346" y="2536"/>
                    </a:lnTo>
                    <a:lnTo>
                      <a:pt x="3791" y="2562"/>
                    </a:lnTo>
                    <a:lnTo>
                      <a:pt x="4496" y="1595"/>
                    </a:lnTo>
                    <a:lnTo>
                      <a:pt x="4235" y="1307"/>
                    </a:lnTo>
                    <a:lnTo>
                      <a:pt x="3974" y="1072"/>
                    </a:lnTo>
                    <a:lnTo>
                      <a:pt x="3686" y="837"/>
                    </a:lnTo>
                    <a:lnTo>
                      <a:pt x="3425" y="654"/>
                    </a:lnTo>
                    <a:lnTo>
                      <a:pt x="3163" y="497"/>
                    </a:lnTo>
                    <a:lnTo>
                      <a:pt x="2928" y="366"/>
                    </a:lnTo>
                    <a:lnTo>
                      <a:pt x="2457" y="157"/>
                    </a:lnTo>
                    <a:lnTo>
                      <a:pt x="2222" y="78"/>
                    </a:lnTo>
                    <a:lnTo>
                      <a:pt x="1987" y="26"/>
                    </a:lnTo>
                    <a:lnTo>
                      <a:pt x="1752" y="0"/>
                    </a:lnTo>
                    <a:close/>
                  </a:path>
                </a:pathLst>
              </a:custGeom>
              <a:solidFill>
                <a:srgbClr val="FAB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627;p70"/>
              <p:cNvSpPr/>
              <p:nvPr/>
            </p:nvSpPr>
            <p:spPr>
              <a:xfrm>
                <a:off x="6567535" y="3537633"/>
                <a:ext cx="140026" cy="69650"/>
              </a:xfrm>
              <a:custGeom>
                <a:avLst/>
                <a:gdLst/>
                <a:ahLst/>
                <a:cxnLst/>
                <a:rect l="l" t="t" r="r" b="b"/>
                <a:pathLst>
                  <a:path w="5203" h="2588" extrusionOk="0">
                    <a:moveTo>
                      <a:pt x="3425" y="0"/>
                    </a:moveTo>
                    <a:lnTo>
                      <a:pt x="3190" y="26"/>
                    </a:lnTo>
                    <a:lnTo>
                      <a:pt x="2955" y="78"/>
                    </a:lnTo>
                    <a:lnTo>
                      <a:pt x="2719" y="157"/>
                    </a:lnTo>
                    <a:lnTo>
                      <a:pt x="2406" y="288"/>
                    </a:lnTo>
                    <a:lnTo>
                      <a:pt x="2092" y="471"/>
                    </a:lnTo>
                    <a:lnTo>
                      <a:pt x="1726" y="680"/>
                    </a:lnTo>
                    <a:lnTo>
                      <a:pt x="1386" y="941"/>
                    </a:lnTo>
                    <a:lnTo>
                      <a:pt x="1020" y="1255"/>
                    </a:lnTo>
                    <a:lnTo>
                      <a:pt x="680" y="1621"/>
                    </a:lnTo>
                    <a:lnTo>
                      <a:pt x="340" y="2065"/>
                    </a:lnTo>
                    <a:lnTo>
                      <a:pt x="1" y="2562"/>
                    </a:lnTo>
                    <a:lnTo>
                      <a:pt x="706" y="2588"/>
                    </a:lnTo>
                    <a:lnTo>
                      <a:pt x="1255" y="2562"/>
                    </a:lnTo>
                    <a:lnTo>
                      <a:pt x="1778" y="2536"/>
                    </a:lnTo>
                    <a:lnTo>
                      <a:pt x="2301" y="2483"/>
                    </a:lnTo>
                    <a:lnTo>
                      <a:pt x="2824" y="2405"/>
                    </a:lnTo>
                    <a:lnTo>
                      <a:pt x="3294" y="2300"/>
                    </a:lnTo>
                    <a:lnTo>
                      <a:pt x="3765" y="2170"/>
                    </a:lnTo>
                    <a:lnTo>
                      <a:pt x="4209" y="2039"/>
                    </a:lnTo>
                    <a:lnTo>
                      <a:pt x="4628" y="1856"/>
                    </a:lnTo>
                    <a:lnTo>
                      <a:pt x="4654" y="1856"/>
                    </a:lnTo>
                    <a:lnTo>
                      <a:pt x="4785" y="1778"/>
                    </a:lnTo>
                    <a:lnTo>
                      <a:pt x="4889" y="1699"/>
                    </a:lnTo>
                    <a:lnTo>
                      <a:pt x="4994" y="1621"/>
                    </a:lnTo>
                    <a:lnTo>
                      <a:pt x="5072" y="1516"/>
                    </a:lnTo>
                    <a:lnTo>
                      <a:pt x="5124" y="1386"/>
                    </a:lnTo>
                    <a:lnTo>
                      <a:pt x="5150" y="1281"/>
                    </a:lnTo>
                    <a:lnTo>
                      <a:pt x="5177" y="1150"/>
                    </a:lnTo>
                    <a:lnTo>
                      <a:pt x="5203" y="1020"/>
                    </a:lnTo>
                    <a:lnTo>
                      <a:pt x="5177" y="915"/>
                    </a:lnTo>
                    <a:lnTo>
                      <a:pt x="5150" y="784"/>
                    </a:lnTo>
                    <a:lnTo>
                      <a:pt x="5124" y="654"/>
                    </a:lnTo>
                    <a:lnTo>
                      <a:pt x="5072" y="549"/>
                    </a:lnTo>
                    <a:lnTo>
                      <a:pt x="4994" y="444"/>
                    </a:lnTo>
                    <a:lnTo>
                      <a:pt x="4889" y="366"/>
                    </a:lnTo>
                    <a:lnTo>
                      <a:pt x="4785" y="288"/>
                    </a:lnTo>
                    <a:lnTo>
                      <a:pt x="4654" y="209"/>
                    </a:lnTo>
                    <a:lnTo>
                      <a:pt x="4628" y="209"/>
                    </a:lnTo>
                    <a:lnTo>
                      <a:pt x="4392" y="105"/>
                    </a:lnTo>
                    <a:lnTo>
                      <a:pt x="4157" y="52"/>
                    </a:lnTo>
                    <a:lnTo>
                      <a:pt x="3922" y="0"/>
                    </a:lnTo>
                    <a:close/>
                  </a:path>
                </a:pathLst>
              </a:custGeom>
              <a:solidFill>
                <a:srgbClr val="FF5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13"/>
                                        </p:tgtEl>
                                      </p:cBhvr>
                                    </p:animEffect>
                                    <p:animScale>
                                      <p:cBhvr>
                                        <p:cTn id="24" dur="250" autoRev="1" fill="hold"/>
                                        <p:tgtEl>
                                          <p:spTgt spid="13"/>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6" presetClass="emph" presetSubtype="0" fill="hold" nodeType="afterEffect">
                                  <p:stCondLst>
                                    <p:cond delay="0"/>
                                  </p:stCondLst>
                                  <p:childTnLst>
                                    <p:animEffect transition="out" filter="fade">
                                      <p:cBhvr>
                                        <p:cTn id="34" dur="500" tmFilter="0, 0; .2, .5; .8, .5; 1, 0"/>
                                        <p:tgtEl>
                                          <p:spTgt spid="14"/>
                                        </p:tgtEl>
                                      </p:cBhvr>
                                    </p:animEffect>
                                    <p:animScale>
                                      <p:cBhvr>
                                        <p:cTn id="35" dur="250" autoRev="1" fill="hold"/>
                                        <p:tgtEl>
                                          <p:spTgt spid="14"/>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26" presetClass="emph" presetSubtype="0" fill="hold" nodeType="afterEffect">
                                  <p:stCondLst>
                                    <p:cond delay="0"/>
                                  </p:stCondLst>
                                  <p:childTnLst>
                                    <p:animEffect transition="out" filter="fade">
                                      <p:cBhvr>
                                        <p:cTn id="45" dur="500" tmFilter="0, 0; .2, .5; .8, .5; 1, 0"/>
                                        <p:tgtEl>
                                          <p:spTgt spid="15"/>
                                        </p:tgtEl>
                                      </p:cBhvr>
                                    </p:animEffect>
                                    <p:animScale>
                                      <p:cBhvr>
                                        <p:cTn id="46"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8" name="Google Shape;2758;p39"/>
          <p:cNvSpPr/>
          <p:nvPr/>
        </p:nvSpPr>
        <p:spPr>
          <a:xfrm>
            <a:off x="5473550" y="6743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3601375" y="593913"/>
            <a:ext cx="642475" cy="572375"/>
          </a:xfrm>
          <a:custGeom>
            <a:avLst/>
            <a:gdLst/>
            <a:ahLst/>
            <a:cxnLst/>
            <a:rect l="l" t="t" r="r" b="b"/>
            <a:pathLst>
              <a:path w="25699" h="22895" extrusionOk="0">
                <a:moveTo>
                  <a:pt x="7362" y="1"/>
                </a:moveTo>
                <a:lnTo>
                  <a:pt x="7048" y="19"/>
                </a:lnTo>
                <a:lnTo>
                  <a:pt x="6734" y="38"/>
                </a:lnTo>
                <a:lnTo>
                  <a:pt x="6421" y="93"/>
                </a:lnTo>
                <a:lnTo>
                  <a:pt x="6126" y="185"/>
                </a:lnTo>
                <a:lnTo>
                  <a:pt x="5812" y="277"/>
                </a:lnTo>
                <a:lnTo>
                  <a:pt x="5535" y="406"/>
                </a:lnTo>
                <a:lnTo>
                  <a:pt x="5259" y="573"/>
                </a:lnTo>
                <a:lnTo>
                  <a:pt x="5000" y="739"/>
                </a:lnTo>
                <a:lnTo>
                  <a:pt x="4724" y="941"/>
                </a:lnTo>
                <a:lnTo>
                  <a:pt x="4484" y="1181"/>
                </a:lnTo>
                <a:lnTo>
                  <a:pt x="4281" y="1421"/>
                </a:lnTo>
                <a:lnTo>
                  <a:pt x="4078" y="1679"/>
                </a:lnTo>
                <a:lnTo>
                  <a:pt x="3893" y="1956"/>
                </a:lnTo>
                <a:lnTo>
                  <a:pt x="3746" y="2233"/>
                </a:lnTo>
                <a:lnTo>
                  <a:pt x="3617" y="2528"/>
                </a:lnTo>
                <a:lnTo>
                  <a:pt x="3506" y="2842"/>
                </a:lnTo>
                <a:lnTo>
                  <a:pt x="3432" y="3137"/>
                </a:lnTo>
                <a:lnTo>
                  <a:pt x="3377" y="3450"/>
                </a:lnTo>
                <a:lnTo>
                  <a:pt x="3358" y="3782"/>
                </a:lnTo>
                <a:lnTo>
                  <a:pt x="3377" y="4096"/>
                </a:lnTo>
                <a:lnTo>
                  <a:pt x="3414" y="4410"/>
                </a:lnTo>
                <a:lnTo>
                  <a:pt x="3488" y="4723"/>
                </a:lnTo>
                <a:lnTo>
                  <a:pt x="3580" y="5018"/>
                </a:lnTo>
                <a:lnTo>
                  <a:pt x="3709" y="5332"/>
                </a:lnTo>
                <a:lnTo>
                  <a:pt x="3709" y="5332"/>
                </a:lnTo>
                <a:lnTo>
                  <a:pt x="3580" y="5277"/>
                </a:lnTo>
                <a:lnTo>
                  <a:pt x="3451" y="5258"/>
                </a:lnTo>
                <a:lnTo>
                  <a:pt x="3192" y="5240"/>
                </a:lnTo>
                <a:lnTo>
                  <a:pt x="2989" y="5240"/>
                </a:lnTo>
                <a:lnTo>
                  <a:pt x="2805" y="5277"/>
                </a:lnTo>
                <a:lnTo>
                  <a:pt x="2602" y="5332"/>
                </a:lnTo>
                <a:lnTo>
                  <a:pt x="2418" y="5387"/>
                </a:lnTo>
                <a:lnTo>
                  <a:pt x="2233" y="5461"/>
                </a:lnTo>
                <a:lnTo>
                  <a:pt x="2067" y="5553"/>
                </a:lnTo>
                <a:lnTo>
                  <a:pt x="1883" y="5646"/>
                </a:lnTo>
                <a:lnTo>
                  <a:pt x="1717" y="5756"/>
                </a:lnTo>
                <a:lnTo>
                  <a:pt x="1421" y="5996"/>
                </a:lnTo>
                <a:lnTo>
                  <a:pt x="1163" y="6273"/>
                </a:lnTo>
                <a:lnTo>
                  <a:pt x="923" y="6550"/>
                </a:lnTo>
                <a:lnTo>
                  <a:pt x="702" y="6863"/>
                </a:lnTo>
                <a:lnTo>
                  <a:pt x="517" y="7195"/>
                </a:lnTo>
                <a:lnTo>
                  <a:pt x="351" y="7546"/>
                </a:lnTo>
                <a:lnTo>
                  <a:pt x="222" y="7896"/>
                </a:lnTo>
                <a:lnTo>
                  <a:pt x="130" y="8265"/>
                </a:lnTo>
                <a:lnTo>
                  <a:pt x="56" y="8634"/>
                </a:lnTo>
                <a:lnTo>
                  <a:pt x="1" y="9022"/>
                </a:lnTo>
                <a:lnTo>
                  <a:pt x="1" y="9409"/>
                </a:lnTo>
                <a:lnTo>
                  <a:pt x="19" y="9796"/>
                </a:lnTo>
                <a:lnTo>
                  <a:pt x="56" y="10184"/>
                </a:lnTo>
                <a:lnTo>
                  <a:pt x="130" y="10553"/>
                </a:lnTo>
                <a:lnTo>
                  <a:pt x="241" y="10922"/>
                </a:lnTo>
                <a:lnTo>
                  <a:pt x="370" y="11291"/>
                </a:lnTo>
                <a:lnTo>
                  <a:pt x="536" y="11623"/>
                </a:lnTo>
                <a:lnTo>
                  <a:pt x="720" y="11955"/>
                </a:lnTo>
                <a:lnTo>
                  <a:pt x="942" y="12269"/>
                </a:lnTo>
                <a:lnTo>
                  <a:pt x="1163" y="12582"/>
                </a:lnTo>
                <a:lnTo>
                  <a:pt x="1421" y="12859"/>
                </a:lnTo>
                <a:lnTo>
                  <a:pt x="1698" y="13136"/>
                </a:lnTo>
                <a:lnTo>
                  <a:pt x="1975" y="13375"/>
                </a:lnTo>
                <a:lnTo>
                  <a:pt x="2288" y="13615"/>
                </a:lnTo>
                <a:lnTo>
                  <a:pt x="2602" y="13837"/>
                </a:lnTo>
                <a:lnTo>
                  <a:pt x="2934" y="14021"/>
                </a:lnTo>
                <a:lnTo>
                  <a:pt x="3266" y="14206"/>
                </a:lnTo>
                <a:lnTo>
                  <a:pt x="3617" y="14372"/>
                </a:lnTo>
                <a:lnTo>
                  <a:pt x="3986" y="14501"/>
                </a:lnTo>
                <a:lnTo>
                  <a:pt x="4355" y="14630"/>
                </a:lnTo>
                <a:lnTo>
                  <a:pt x="4724" y="14722"/>
                </a:lnTo>
                <a:lnTo>
                  <a:pt x="5093" y="14796"/>
                </a:lnTo>
                <a:lnTo>
                  <a:pt x="5388" y="14851"/>
                </a:lnTo>
                <a:lnTo>
                  <a:pt x="5683" y="14888"/>
                </a:lnTo>
                <a:lnTo>
                  <a:pt x="6273" y="14925"/>
                </a:lnTo>
                <a:lnTo>
                  <a:pt x="6402" y="14741"/>
                </a:lnTo>
                <a:lnTo>
                  <a:pt x="6568" y="14556"/>
                </a:lnTo>
                <a:lnTo>
                  <a:pt x="6808" y="14316"/>
                </a:lnTo>
                <a:lnTo>
                  <a:pt x="7066" y="14113"/>
                </a:lnTo>
                <a:lnTo>
                  <a:pt x="7325" y="13929"/>
                </a:lnTo>
                <a:lnTo>
                  <a:pt x="7620" y="13781"/>
                </a:lnTo>
                <a:lnTo>
                  <a:pt x="7933" y="13652"/>
                </a:lnTo>
                <a:lnTo>
                  <a:pt x="8247" y="13578"/>
                </a:lnTo>
                <a:lnTo>
                  <a:pt x="8561" y="13523"/>
                </a:lnTo>
                <a:lnTo>
                  <a:pt x="8893" y="13505"/>
                </a:lnTo>
                <a:lnTo>
                  <a:pt x="9096" y="13505"/>
                </a:lnTo>
                <a:lnTo>
                  <a:pt x="9280" y="13523"/>
                </a:lnTo>
                <a:lnTo>
                  <a:pt x="9446" y="13560"/>
                </a:lnTo>
                <a:lnTo>
                  <a:pt x="9612" y="13597"/>
                </a:lnTo>
                <a:lnTo>
                  <a:pt x="9797" y="13652"/>
                </a:lnTo>
                <a:lnTo>
                  <a:pt x="9944" y="13726"/>
                </a:lnTo>
                <a:lnTo>
                  <a:pt x="10110" y="13800"/>
                </a:lnTo>
                <a:lnTo>
                  <a:pt x="10258" y="13892"/>
                </a:lnTo>
                <a:lnTo>
                  <a:pt x="10405" y="13984"/>
                </a:lnTo>
                <a:lnTo>
                  <a:pt x="10553" y="14095"/>
                </a:lnTo>
                <a:lnTo>
                  <a:pt x="10682" y="14206"/>
                </a:lnTo>
                <a:lnTo>
                  <a:pt x="10811" y="14335"/>
                </a:lnTo>
                <a:lnTo>
                  <a:pt x="10922" y="14464"/>
                </a:lnTo>
                <a:lnTo>
                  <a:pt x="11033" y="14611"/>
                </a:lnTo>
                <a:lnTo>
                  <a:pt x="11125" y="14759"/>
                </a:lnTo>
                <a:lnTo>
                  <a:pt x="11199" y="14925"/>
                </a:lnTo>
                <a:lnTo>
                  <a:pt x="11273" y="15091"/>
                </a:lnTo>
                <a:lnTo>
                  <a:pt x="11346" y="15331"/>
                </a:lnTo>
                <a:lnTo>
                  <a:pt x="11383" y="15589"/>
                </a:lnTo>
                <a:lnTo>
                  <a:pt x="11420" y="15866"/>
                </a:lnTo>
                <a:lnTo>
                  <a:pt x="11420" y="16124"/>
                </a:lnTo>
                <a:lnTo>
                  <a:pt x="11383" y="16493"/>
                </a:lnTo>
                <a:lnTo>
                  <a:pt x="11365" y="16678"/>
                </a:lnTo>
                <a:lnTo>
                  <a:pt x="11309" y="16844"/>
                </a:lnTo>
                <a:lnTo>
                  <a:pt x="11254" y="17028"/>
                </a:lnTo>
                <a:lnTo>
                  <a:pt x="11199" y="17194"/>
                </a:lnTo>
                <a:lnTo>
                  <a:pt x="11107" y="17360"/>
                </a:lnTo>
                <a:lnTo>
                  <a:pt x="11014" y="17508"/>
                </a:lnTo>
                <a:lnTo>
                  <a:pt x="10904" y="17618"/>
                </a:lnTo>
                <a:lnTo>
                  <a:pt x="10793" y="17729"/>
                </a:lnTo>
                <a:lnTo>
                  <a:pt x="10664" y="17840"/>
                </a:lnTo>
                <a:lnTo>
                  <a:pt x="10535" y="17914"/>
                </a:lnTo>
                <a:lnTo>
                  <a:pt x="10387" y="17987"/>
                </a:lnTo>
                <a:lnTo>
                  <a:pt x="10239" y="18043"/>
                </a:lnTo>
                <a:lnTo>
                  <a:pt x="10092" y="18080"/>
                </a:lnTo>
                <a:lnTo>
                  <a:pt x="9926" y="18080"/>
                </a:lnTo>
                <a:lnTo>
                  <a:pt x="9741" y="18061"/>
                </a:lnTo>
                <a:lnTo>
                  <a:pt x="9944" y="17895"/>
                </a:lnTo>
                <a:lnTo>
                  <a:pt x="10110" y="17711"/>
                </a:lnTo>
                <a:lnTo>
                  <a:pt x="10276" y="17489"/>
                </a:lnTo>
                <a:lnTo>
                  <a:pt x="10405" y="17249"/>
                </a:lnTo>
                <a:lnTo>
                  <a:pt x="10516" y="17010"/>
                </a:lnTo>
                <a:lnTo>
                  <a:pt x="10608" y="16751"/>
                </a:lnTo>
                <a:lnTo>
                  <a:pt x="10645" y="16493"/>
                </a:lnTo>
                <a:lnTo>
                  <a:pt x="10664" y="16235"/>
                </a:lnTo>
                <a:lnTo>
                  <a:pt x="10645" y="15977"/>
                </a:lnTo>
                <a:lnTo>
                  <a:pt x="10608" y="15737"/>
                </a:lnTo>
                <a:lnTo>
                  <a:pt x="10516" y="15497"/>
                </a:lnTo>
                <a:lnTo>
                  <a:pt x="10405" y="15257"/>
                </a:lnTo>
                <a:lnTo>
                  <a:pt x="10258" y="15054"/>
                </a:lnTo>
                <a:lnTo>
                  <a:pt x="10073" y="14870"/>
                </a:lnTo>
                <a:lnTo>
                  <a:pt x="9889" y="14704"/>
                </a:lnTo>
                <a:lnTo>
                  <a:pt x="9668" y="14575"/>
                </a:lnTo>
                <a:lnTo>
                  <a:pt x="9483" y="14501"/>
                </a:lnTo>
                <a:lnTo>
                  <a:pt x="9317" y="14445"/>
                </a:lnTo>
                <a:lnTo>
                  <a:pt x="9133" y="14427"/>
                </a:lnTo>
                <a:lnTo>
                  <a:pt x="8930" y="14408"/>
                </a:lnTo>
                <a:lnTo>
                  <a:pt x="8690" y="14427"/>
                </a:lnTo>
                <a:lnTo>
                  <a:pt x="8432" y="14482"/>
                </a:lnTo>
                <a:lnTo>
                  <a:pt x="8192" y="14556"/>
                </a:lnTo>
                <a:lnTo>
                  <a:pt x="7952" y="14667"/>
                </a:lnTo>
                <a:lnTo>
                  <a:pt x="7731" y="14814"/>
                </a:lnTo>
                <a:lnTo>
                  <a:pt x="7528" y="14980"/>
                </a:lnTo>
                <a:lnTo>
                  <a:pt x="7362" y="15165"/>
                </a:lnTo>
                <a:lnTo>
                  <a:pt x="7196" y="15368"/>
                </a:lnTo>
                <a:lnTo>
                  <a:pt x="7122" y="15534"/>
                </a:lnTo>
                <a:lnTo>
                  <a:pt x="7048" y="15681"/>
                </a:lnTo>
                <a:lnTo>
                  <a:pt x="6974" y="15847"/>
                </a:lnTo>
                <a:lnTo>
                  <a:pt x="6919" y="16013"/>
                </a:lnTo>
                <a:lnTo>
                  <a:pt x="6882" y="16179"/>
                </a:lnTo>
                <a:lnTo>
                  <a:pt x="6864" y="16364"/>
                </a:lnTo>
                <a:lnTo>
                  <a:pt x="6845" y="16530"/>
                </a:lnTo>
                <a:lnTo>
                  <a:pt x="6845" y="16714"/>
                </a:lnTo>
                <a:lnTo>
                  <a:pt x="6864" y="17065"/>
                </a:lnTo>
                <a:lnTo>
                  <a:pt x="6937" y="17415"/>
                </a:lnTo>
                <a:lnTo>
                  <a:pt x="7048" y="17748"/>
                </a:lnTo>
                <a:lnTo>
                  <a:pt x="7196" y="18080"/>
                </a:lnTo>
                <a:lnTo>
                  <a:pt x="7380" y="18375"/>
                </a:lnTo>
                <a:lnTo>
                  <a:pt x="7583" y="18670"/>
                </a:lnTo>
                <a:lnTo>
                  <a:pt x="7823" y="18928"/>
                </a:lnTo>
                <a:lnTo>
                  <a:pt x="8081" y="19168"/>
                </a:lnTo>
                <a:lnTo>
                  <a:pt x="8358" y="19389"/>
                </a:lnTo>
                <a:lnTo>
                  <a:pt x="8653" y="19592"/>
                </a:lnTo>
                <a:lnTo>
                  <a:pt x="8967" y="19777"/>
                </a:lnTo>
                <a:lnTo>
                  <a:pt x="9280" y="19924"/>
                </a:lnTo>
                <a:lnTo>
                  <a:pt x="9428" y="20017"/>
                </a:lnTo>
                <a:lnTo>
                  <a:pt x="9649" y="20054"/>
                </a:lnTo>
                <a:lnTo>
                  <a:pt x="9871" y="20109"/>
                </a:lnTo>
                <a:lnTo>
                  <a:pt x="10092" y="20127"/>
                </a:lnTo>
                <a:lnTo>
                  <a:pt x="10313" y="20127"/>
                </a:lnTo>
                <a:lnTo>
                  <a:pt x="10627" y="20109"/>
                </a:lnTo>
                <a:lnTo>
                  <a:pt x="10940" y="20054"/>
                </a:lnTo>
                <a:lnTo>
                  <a:pt x="11291" y="19961"/>
                </a:lnTo>
                <a:lnTo>
                  <a:pt x="11623" y="19851"/>
                </a:lnTo>
                <a:lnTo>
                  <a:pt x="12269" y="19574"/>
                </a:lnTo>
                <a:lnTo>
                  <a:pt x="12601" y="19445"/>
                </a:lnTo>
                <a:lnTo>
                  <a:pt x="12933" y="19334"/>
                </a:lnTo>
                <a:lnTo>
                  <a:pt x="13246" y="19279"/>
                </a:lnTo>
                <a:lnTo>
                  <a:pt x="13412" y="19242"/>
                </a:lnTo>
                <a:lnTo>
                  <a:pt x="13579" y="19242"/>
                </a:lnTo>
                <a:lnTo>
                  <a:pt x="13800" y="19260"/>
                </a:lnTo>
                <a:lnTo>
                  <a:pt x="14021" y="19297"/>
                </a:lnTo>
                <a:lnTo>
                  <a:pt x="14206" y="19353"/>
                </a:lnTo>
                <a:lnTo>
                  <a:pt x="14372" y="19426"/>
                </a:lnTo>
                <a:lnTo>
                  <a:pt x="14538" y="19537"/>
                </a:lnTo>
                <a:lnTo>
                  <a:pt x="14704" y="19648"/>
                </a:lnTo>
                <a:lnTo>
                  <a:pt x="14851" y="19758"/>
                </a:lnTo>
                <a:lnTo>
                  <a:pt x="14981" y="19906"/>
                </a:lnTo>
                <a:lnTo>
                  <a:pt x="15239" y="20201"/>
                </a:lnTo>
                <a:lnTo>
                  <a:pt x="15497" y="20515"/>
                </a:lnTo>
                <a:lnTo>
                  <a:pt x="15737" y="20865"/>
                </a:lnTo>
                <a:lnTo>
                  <a:pt x="15977" y="21179"/>
                </a:lnTo>
                <a:lnTo>
                  <a:pt x="16235" y="21492"/>
                </a:lnTo>
                <a:lnTo>
                  <a:pt x="16438" y="21695"/>
                </a:lnTo>
                <a:lnTo>
                  <a:pt x="16641" y="21898"/>
                </a:lnTo>
                <a:lnTo>
                  <a:pt x="16862" y="22064"/>
                </a:lnTo>
                <a:lnTo>
                  <a:pt x="17102" y="22212"/>
                </a:lnTo>
                <a:lnTo>
                  <a:pt x="17360" y="22360"/>
                </a:lnTo>
                <a:lnTo>
                  <a:pt x="17619" y="22470"/>
                </a:lnTo>
                <a:lnTo>
                  <a:pt x="17877" y="22562"/>
                </a:lnTo>
                <a:lnTo>
                  <a:pt x="18154" y="22618"/>
                </a:lnTo>
                <a:lnTo>
                  <a:pt x="18486" y="22673"/>
                </a:lnTo>
                <a:lnTo>
                  <a:pt x="19058" y="22673"/>
                </a:lnTo>
                <a:lnTo>
                  <a:pt x="19297" y="22655"/>
                </a:lnTo>
                <a:lnTo>
                  <a:pt x="19556" y="22618"/>
                </a:lnTo>
                <a:lnTo>
                  <a:pt x="19814" y="22562"/>
                </a:lnTo>
                <a:lnTo>
                  <a:pt x="20312" y="22452"/>
                </a:lnTo>
                <a:lnTo>
                  <a:pt x="20792" y="22304"/>
                </a:lnTo>
                <a:lnTo>
                  <a:pt x="21437" y="22120"/>
                </a:lnTo>
                <a:lnTo>
                  <a:pt x="22083" y="21935"/>
                </a:lnTo>
                <a:lnTo>
                  <a:pt x="22415" y="21861"/>
                </a:lnTo>
                <a:lnTo>
                  <a:pt x="22747" y="21806"/>
                </a:lnTo>
                <a:lnTo>
                  <a:pt x="23079" y="21769"/>
                </a:lnTo>
                <a:lnTo>
                  <a:pt x="23411" y="21751"/>
                </a:lnTo>
                <a:lnTo>
                  <a:pt x="23430" y="21751"/>
                </a:lnTo>
                <a:lnTo>
                  <a:pt x="23762" y="21769"/>
                </a:lnTo>
                <a:lnTo>
                  <a:pt x="24094" y="21825"/>
                </a:lnTo>
                <a:lnTo>
                  <a:pt x="24426" y="21898"/>
                </a:lnTo>
                <a:lnTo>
                  <a:pt x="24739" y="22027"/>
                </a:lnTo>
                <a:lnTo>
                  <a:pt x="24887" y="22101"/>
                </a:lnTo>
                <a:lnTo>
                  <a:pt x="25016" y="22193"/>
                </a:lnTo>
                <a:lnTo>
                  <a:pt x="25164" y="22286"/>
                </a:lnTo>
                <a:lnTo>
                  <a:pt x="25293" y="22378"/>
                </a:lnTo>
                <a:lnTo>
                  <a:pt x="25404" y="22489"/>
                </a:lnTo>
                <a:lnTo>
                  <a:pt x="25514" y="22618"/>
                </a:lnTo>
                <a:lnTo>
                  <a:pt x="25625" y="22747"/>
                </a:lnTo>
                <a:lnTo>
                  <a:pt x="25699" y="22895"/>
                </a:lnTo>
                <a:lnTo>
                  <a:pt x="25533" y="22544"/>
                </a:lnTo>
                <a:lnTo>
                  <a:pt x="25330" y="22212"/>
                </a:lnTo>
                <a:lnTo>
                  <a:pt x="25108" y="21898"/>
                </a:lnTo>
                <a:lnTo>
                  <a:pt x="24869" y="21603"/>
                </a:lnTo>
                <a:lnTo>
                  <a:pt x="24592" y="21326"/>
                </a:lnTo>
                <a:lnTo>
                  <a:pt x="24297" y="21087"/>
                </a:lnTo>
                <a:lnTo>
                  <a:pt x="24149" y="20976"/>
                </a:lnTo>
                <a:lnTo>
                  <a:pt x="23983" y="20884"/>
                </a:lnTo>
                <a:lnTo>
                  <a:pt x="23817" y="20791"/>
                </a:lnTo>
                <a:lnTo>
                  <a:pt x="23633" y="20718"/>
                </a:lnTo>
                <a:lnTo>
                  <a:pt x="23430" y="20644"/>
                </a:lnTo>
                <a:lnTo>
                  <a:pt x="23208" y="20570"/>
                </a:lnTo>
                <a:lnTo>
                  <a:pt x="22987" y="20533"/>
                </a:lnTo>
                <a:lnTo>
                  <a:pt x="22747" y="20496"/>
                </a:lnTo>
                <a:lnTo>
                  <a:pt x="22304" y="20459"/>
                </a:lnTo>
                <a:lnTo>
                  <a:pt x="21825" y="20441"/>
                </a:lnTo>
                <a:lnTo>
                  <a:pt x="21345" y="20459"/>
                </a:lnTo>
                <a:lnTo>
                  <a:pt x="20626" y="20459"/>
                </a:lnTo>
                <a:lnTo>
                  <a:pt x="20238" y="20441"/>
                </a:lnTo>
                <a:lnTo>
                  <a:pt x="19851" y="20386"/>
                </a:lnTo>
                <a:lnTo>
                  <a:pt x="19482" y="20312"/>
                </a:lnTo>
                <a:lnTo>
                  <a:pt x="19113" y="20201"/>
                </a:lnTo>
                <a:lnTo>
                  <a:pt x="18928" y="20127"/>
                </a:lnTo>
                <a:lnTo>
                  <a:pt x="18762" y="20054"/>
                </a:lnTo>
                <a:lnTo>
                  <a:pt x="18596" y="19961"/>
                </a:lnTo>
                <a:lnTo>
                  <a:pt x="18449" y="19851"/>
                </a:lnTo>
                <a:lnTo>
                  <a:pt x="18301" y="19740"/>
                </a:lnTo>
                <a:lnTo>
                  <a:pt x="18172" y="19611"/>
                </a:lnTo>
                <a:lnTo>
                  <a:pt x="18061" y="19463"/>
                </a:lnTo>
                <a:lnTo>
                  <a:pt x="17951" y="19316"/>
                </a:lnTo>
                <a:lnTo>
                  <a:pt x="17858" y="19150"/>
                </a:lnTo>
                <a:lnTo>
                  <a:pt x="17803" y="18984"/>
                </a:lnTo>
                <a:lnTo>
                  <a:pt x="17748" y="18818"/>
                </a:lnTo>
                <a:lnTo>
                  <a:pt x="17692" y="18651"/>
                </a:lnTo>
                <a:lnTo>
                  <a:pt x="17619" y="18301"/>
                </a:lnTo>
                <a:lnTo>
                  <a:pt x="17582" y="17950"/>
                </a:lnTo>
                <a:lnTo>
                  <a:pt x="17545" y="17582"/>
                </a:lnTo>
                <a:lnTo>
                  <a:pt x="17508" y="17213"/>
                </a:lnTo>
                <a:lnTo>
                  <a:pt x="17434" y="16862"/>
                </a:lnTo>
                <a:lnTo>
                  <a:pt x="17379" y="16696"/>
                </a:lnTo>
                <a:lnTo>
                  <a:pt x="17323" y="16512"/>
                </a:lnTo>
                <a:lnTo>
                  <a:pt x="17213" y="16290"/>
                </a:lnTo>
                <a:lnTo>
                  <a:pt x="17084" y="16050"/>
                </a:lnTo>
                <a:lnTo>
                  <a:pt x="16918" y="15847"/>
                </a:lnTo>
                <a:lnTo>
                  <a:pt x="16752" y="15663"/>
                </a:lnTo>
                <a:lnTo>
                  <a:pt x="16549" y="15497"/>
                </a:lnTo>
                <a:lnTo>
                  <a:pt x="16327" y="15349"/>
                </a:lnTo>
                <a:lnTo>
                  <a:pt x="16087" y="15239"/>
                </a:lnTo>
                <a:lnTo>
                  <a:pt x="15848" y="15146"/>
                </a:lnTo>
                <a:lnTo>
                  <a:pt x="15626" y="15091"/>
                </a:lnTo>
                <a:lnTo>
                  <a:pt x="15405" y="15036"/>
                </a:lnTo>
                <a:lnTo>
                  <a:pt x="14962" y="14980"/>
                </a:lnTo>
                <a:lnTo>
                  <a:pt x="14722" y="14943"/>
                </a:lnTo>
                <a:lnTo>
                  <a:pt x="14501" y="14907"/>
                </a:lnTo>
                <a:lnTo>
                  <a:pt x="14298" y="14851"/>
                </a:lnTo>
                <a:lnTo>
                  <a:pt x="14077" y="14777"/>
                </a:lnTo>
                <a:lnTo>
                  <a:pt x="13892" y="14685"/>
                </a:lnTo>
                <a:lnTo>
                  <a:pt x="13745" y="14556"/>
                </a:lnTo>
                <a:lnTo>
                  <a:pt x="13634" y="14408"/>
                </a:lnTo>
                <a:lnTo>
                  <a:pt x="13560" y="14261"/>
                </a:lnTo>
                <a:lnTo>
                  <a:pt x="13523" y="14095"/>
                </a:lnTo>
                <a:lnTo>
                  <a:pt x="13505" y="13892"/>
                </a:lnTo>
                <a:lnTo>
                  <a:pt x="13523" y="13689"/>
                </a:lnTo>
                <a:lnTo>
                  <a:pt x="13579" y="13486"/>
                </a:lnTo>
                <a:lnTo>
                  <a:pt x="13634" y="13320"/>
                </a:lnTo>
                <a:lnTo>
                  <a:pt x="13689" y="13172"/>
                </a:lnTo>
                <a:lnTo>
                  <a:pt x="13855" y="12877"/>
                </a:lnTo>
                <a:lnTo>
                  <a:pt x="14206" y="12269"/>
                </a:lnTo>
                <a:lnTo>
                  <a:pt x="14372" y="11955"/>
                </a:lnTo>
                <a:lnTo>
                  <a:pt x="14446" y="11789"/>
                </a:lnTo>
                <a:lnTo>
                  <a:pt x="14519" y="11623"/>
                </a:lnTo>
                <a:lnTo>
                  <a:pt x="14575" y="11457"/>
                </a:lnTo>
                <a:lnTo>
                  <a:pt x="14593" y="11272"/>
                </a:lnTo>
                <a:lnTo>
                  <a:pt x="14612" y="11069"/>
                </a:lnTo>
                <a:lnTo>
                  <a:pt x="14612" y="10866"/>
                </a:lnTo>
                <a:lnTo>
                  <a:pt x="14575" y="10553"/>
                </a:lnTo>
                <a:lnTo>
                  <a:pt x="14501" y="10258"/>
                </a:lnTo>
                <a:lnTo>
                  <a:pt x="14409" y="9963"/>
                </a:lnTo>
                <a:lnTo>
                  <a:pt x="14298" y="9667"/>
                </a:lnTo>
                <a:lnTo>
                  <a:pt x="14150" y="9354"/>
                </a:lnTo>
                <a:lnTo>
                  <a:pt x="13966" y="9059"/>
                </a:lnTo>
                <a:lnTo>
                  <a:pt x="13874" y="8911"/>
                </a:lnTo>
                <a:lnTo>
                  <a:pt x="13763" y="8782"/>
                </a:lnTo>
                <a:lnTo>
                  <a:pt x="13652" y="8671"/>
                </a:lnTo>
                <a:lnTo>
                  <a:pt x="13505" y="8560"/>
                </a:lnTo>
                <a:lnTo>
                  <a:pt x="13320" y="8431"/>
                </a:lnTo>
                <a:lnTo>
                  <a:pt x="13117" y="8358"/>
                </a:lnTo>
                <a:lnTo>
                  <a:pt x="12896" y="8302"/>
                </a:lnTo>
                <a:lnTo>
                  <a:pt x="12675" y="8284"/>
                </a:lnTo>
                <a:lnTo>
                  <a:pt x="12416" y="8302"/>
                </a:lnTo>
                <a:lnTo>
                  <a:pt x="12232" y="8616"/>
                </a:lnTo>
                <a:lnTo>
                  <a:pt x="11992" y="8893"/>
                </a:lnTo>
                <a:lnTo>
                  <a:pt x="11752" y="9151"/>
                </a:lnTo>
                <a:lnTo>
                  <a:pt x="11475" y="9372"/>
                </a:lnTo>
                <a:lnTo>
                  <a:pt x="11180" y="9594"/>
                </a:lnTo>
                <a:lnTo>
                  <a:pt x="10885" y="9760"/>
                </a:lnTo>
                <a:lnTo>
                  <a:pt x="10553" y="9907"/>
                </a:lnTo>
                <a:lnTo>
                  <a:pt x="10203" y="10018"/>
                </a:lnTo>
                <a:lnTo>
                  <a:pt x="10018" y="10055"/>
                </a:lnTo>
                <a:lnTo>
                  <a:pt x="9834" y="10092"/>
                </a:lnTo>
                <a:lnTo>
                  <a:pt x="9649" y="10110"/>
                </a:lnTo>
                <a:lnTo>
                  <a:pt x="9465" y="10110"/>
                </a:lnTo>
                <a:lnTo>
                  <a:pt x="9206" y="10092"/>
                </a:lnTo>
                <a:lnTo>
                  <a:pt x="8948" y="10073"/>
                </a:lnTo>
                <a:lnTo>
                  <a:pt x="8708" y="10018"/>
                </a:lnTo>
                <a:lnTo>
                  <a:pt x="8468" y="9944"/>
                </a:lnTo>
                <a:lnTo>
                  <a:pt x="8229" y="9833"/>
                </a:lnTo>
                <a:lnTo>
                  <a:pt x="8007" y="9723"/>
                </a:lnTo>
                <a:lnTo>
                  <a:pt x="7786" y="9594"/>
                </a:lnTo>
                <a:lnTo>
                  <a:pt x="7565" y="9428"/>
                </a:lnTo>
                <a:lnTo>
                  <a:pt x="7767" y="9483"/>
                </a:lnTo>
                <a:lnTo>
                  <a:pt x="7952" y="9501"/>
                </a:lnTo>
                <a:lnTo>
                  <a:pt x="8136" y="9520"/>
                </a:lnTo>
                <a:lnTo>
                  <a:pt x="8339" y="9538"/>
                </a:lnTo>
                <a:lnTo>
                  <a:pt x="8579" y="9520"/>
                </a:lnTo>
                <a:lnTo>
                  <a:pt x="8819" y="9501"/>
                </a:lnTo>
                <a:lnTo>
                  <a:pt x="9040" y="9446"/>
                </a:lnTo>
                <a:lnTo>
                  <a:pt x="9280" y="9391"/>
                </a:lnTo>
                <a:lnTo>
                  <a:pt x="9502" y="9317"/>
                </a:lnTo>
                <a:lnTo>
                  <a:pt x="9741" y="9225"/>
                </a:lnTo>
                <a:lnTo>
                  <a:pt x="9944" y="9114"/>
                </a:lnTo>
                <a:lnTo>
                  <a:pt x="10166" y="8985"/>
                </a:lnTo>
                <a:lnTo>
                  <a:pt x="10369" y="8856"/>
                </a:lnTo>
                <a:lnTo>
                  <a:pt x="10572" y="8708"/>
                </a:lnTo>
                <a:lnTo>
                  <a:pt x="10756" y="8542"/>
                </a:lnTo>
                <a:lnTo>
                  <a:pt x="10922" y="8376"/>
                </a:lnTo>
                <a:lnTo>
                  <a:pt x="11088" y="8192"/>
                </a:lnTo>
                <a:lnTo>
                  <a:pt x="11236" y="8007"/>
                </a:lnTo>
                <a:lnTo>
                  <a:pt x="11383" y="7804"/>
                </a:lnTo>
                <a:lnTo>
                  <a:pt x="11512" y="7601"/>
                </a:lnTo>
                <a:lnTo>
                  <a:pt x="11642" y="7343"/>
                </a:lnTo>
                <a:lnTo>
                  <a:pt x="11752" y="7066"/>
                </a:lnTo>
                <a:lnTo>
                  <a:pt x="11844" y="6808"/>
                </a:lnTo>
                <a:lnTo>
                  <a:pt x="11918" y="6513"/>
                </a:lnTo>
                <a:lnTo>
                  <a:pt x="11992" y="6236"/>
                </a:lnTo>
                <a:lnTo>
                  <a:pt x="12029" y="5959"/>
                </a:lnTo>
                <a:lnTo>
                  <a:pt x="12047" y="5664"/>
                </a:lnTo>
                <a:lnTo>
                  <a:pt x="12066" y="5369"/>
                </a:lnTo>
                <a:lnTo>
                  <a:pt x="12066" y="5074"/>
                </a:lnTo>
                <a:lnTo>
                  <a:pt x="12029" y="4779"/>
                </a:lnTo>
                <a:lnTo>
                  <a:pt x="11992" y="4483"/>
                </a:lnTo>
                <a:lnTo>
                  <a:pt x="11955" y="4207"/>
                </a:lnTo>
                <a:lnTo>
                  <a:pt x="11881" y="3912"/>
                </a:lnTo>
                <a:lnTo>
                  <a:pt x="11808" y="3635"/>
                </a:lnTo>
                <a:lnTo>
                  <a:pt x="11715" y="3358"/>
                </a:lnTo>
                <a:lnTo>
                  <a:pt x="11605" y="3081"/>
                </a:lnTo>
                <a:lnTo>
                  <a:pt x="11457" y="2768"/>
                </a:lnTo>
                <a:lnTo>
                  <a:pt x="11291" y="2454"/>
                </a:lnTo>
                <a:lnTo>
                  <a:pt x="11125" y="2141"/>
                </a:lnTo>
                <a:lnTo>
                  <a:pt x="10922" y="1864"/>
                </a:lnTo>
                <a:lnTo>
                  <a:pt x="10701" y="1587"/>
                </a:lnTo>
                <a:lnTo>
                  <a:pt x="10479" y="1310"/>
                </a:lnTo>
                <a:lnTo>
                  <a:pt x="10221" y="1071"/>
                </a:lnTo>
                <a:lnTo>
                  <a:pt x="9963" y="849"/>
                </a:lnTo>
                <a:lnTo>
                  <a:pt x="9668" y="646"/>
                </a:lnTo>
                <a:lnTo>
                  <a:pt x="9372" y="480"/>
                </a:lnTo>
                <a:lnTo>
                  <a:pt x="9059" y="333"/>
                </a:lnTo>
                <a:lnTo>
                  <a:pt x="8727" y="222"/>
                </a:lnTo>
                <a:lnTo>
                  <a:pt x="8395" y="111"/>
                </a:lnTo>
                <a:lnTo>
                  <a:pt x="8063" y="56"/>
                </a:lnTo>
                <a:lnTo>
                  <a:pt x="7712" y="19"/>
                </a:lnTo>
                <a:lnTo>
                  <a:pt x="7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5150;p69"/>
          <p:cNvGrpSpPr/>
          <p:nvPr/>
        </p:nvGrpSpPr>
        <p:grpSpPr>
          <a:xfrm>
            <a:off x="-1831702" y="2005537"/>
            <a:ext cx="1736010" cy="2906718"/>
            <a:chOff x="5810250" y="697491"/>
            <a:chExt cx="2279787" cy="3748518"/>
          </a:xfrm>
        </p:grpSpPr>
        <p:sp>
          <p:nvSpPr>
            <p:cNvPr id="77" name="Google Shape;5151;p69"/>
            <p:cNvSpPr/>
            <p:nvPr/>
          </p:nvSpPr>
          <p:spPr>
            <a:xfrm>
              <a:off x="6255260" y="4250618"/>
              <a:ext cx="1501913" cy="195391"/>
            </a:xfrm>
            <a:custGeom>
              <a:avLst/>
              <a:gdLst/>
              <a:ahLst/>
              <a:cxnLst/>
              <a:rect l="l" t="t" r="r" b="b"/>
              <a:pathLst>
                <a:path w="81064" h="10546" extrusionOk="0">
                  <a:moveTo>
                    <a:pt x="40519" y="0"/>
                  </a:moveTo>
                  <a:lnTo>
                    <a:pt x="36382" y="25"/>
                  </a:lnTo>
                  <a:lnTo>
                    <a:pt x="32345" y="126"/>
                  </a:lnTo>
                  <a:lnTo>
                    <a:pt x="28459" y="252"/>
                  </a:lnTo>
                  <a:lnTo>
                    <a:pt x="24751" y="429"/>
                  </a:lnTo>
                  <a:lnTo>
                    <a:pt x="21193" y="631"/>
                  </a:lnTo>
                  <a:lnTo>
                    <a:pt x="17863" y="908"/>
                  </a:lnTo>
                  <a:lnTo>
                    <a:pt x="14735" y="1211"/>
                  </a:lnTo>
                  <a:lnTo>
                    <a:pt x="13271" y="1388"/>
                  </a:lnTo>
                  <a:lnTo>
                    <a:pt x="11858" y="1539"/>
                  </a:lnTo>
                  <a:lnTo>
                    <a:pt x="10521" y="1741"/>
                  </a:lnTo>
                  <a:lnTo>
                    <a:pt x="9235" y="1918"/>
                  </a:lnTo>
                  <a:lnTo>
                    <a:pt x="8049" y="2119"/>
                  </a:lnTo>
                  <a:lnTo>
                    <a:pt x="6913" y="2321"/>
                  </a:lnTo>
                  <a:lnTo>
                    <a:pt x="5854" y="2548"/>
                  </a:lnTo>
                  <a:lnTo>
                    <a:pt x="4870" y="2775"/>
                  </a:lnTo>
                  <a:lnTo>
                    <a:pt x="3987" y="3002"/>
                  </a:lnTo>
                  <a:lnTo>
                    <a:pt x="3179" y="3229"/>
                  </a:lnTo>
                  <a:lnTo>
                    <a:pt x="2448" y="3457"/>
                  </a:lnTo>
                  <a:lnTo>
                    <a:pt x="1817" y="3709"/>
                  </a:lnTo>
                  <a:lnTo>
                    <a:pt x="1262" y="3961"/>
                  </a:lnTo>
                  <a:lnTo>
                    <a:pt x="808" y="4213"/>
                  </a:lnTo>
                  <a:lnTo>
                    <a:pt x="631" y="4340"/>
                  </a:lnTo>
                  <a:lnTo>
                    <a:pt x="455" y="4466"/>
                  </a:lnTo>
                  <a:lnTo>
                    <a:pt x="303" y="4592"/>
                  </a:lnTo>
                  <a:lnTo>
                    <a:pt x="202" y="4743"/>
                  </a:lnTo>
                  <a:lnTo>
                    <a:pt x="101" y="4869"/>
                  </a:lnTo>
                  <a:lnTo>
                    <a:pt x="51" y="4996"/>
                  </a:lnTo>
                  <a:lnTo>
                    <a:pt x="1" y="5147"/>
                  </a:lnTo>
                  <a:lnTo>
                    <a:pt x="1" y="5273"/>
                  </a:lnTo>
                  <a:lnTo>
                    <a:pt x="1" y="5399"/>
                  </a:lnTo>
                  <a:lnTo>
                    <a:pt x="51" y="5551"/>
                  </a:lnTo>
                  <a:lnTo>
                    <a:pt x="101" y="5677"/>
                  </a:lnTo>
                  <a:lnTo>
                    <a:pt x="202" y="5803"/>
                  </a:lnTo>
                  <a:lnTo>
                    <a:pt x="303" y="5954"/>
                  </a:lnTo>
                  <a:lnTo>
                    <a:pt x="455" y="6080"/>
                  </a:lnTo>
                  <a:lnTo>
                    <a:pt x="631" y="6207"/>
                  </a:lnTo>
                  <a:lnTo>
                    <a:pt x="808" y="6333"/>
                  </a:lnTo>
                  <a:lnTo>
                    <a:pt x="1262" y="6585"/>
                  </a:lnTo>
                  <a:lnTo>
                    <a:pt x="1817" y="6837"/>
                  </a:lnTo>
                  <a:lnTo>
                    <a:pt x="2448" y="7090"/>
                  </a:lnTo>
                  <a:lnTo>
                    <a:pt x="3179" y="7317"/>
                  </a:lnTo>
                  <a:lnTo>
                    <a:pt x="3987" y="7569"/>
                  </a:lnTo>
                  <a:lnTo>
                    <a:pt x="4870" y="7796"/>
                  </a:lnTo>
                  <a:lnTo>
                    <a:pt x="5854" y="7998"/>
                  </a:lnTo>
                  <a:lnTo>
                    <a:pt x="6913" y="8225"/>
                  </a:lnTo>
                  <a:lnTo>
                    <a:pt x="8049" y="8427"/>
                  </a:lnTo>
                  <a:lnTo>
                    <a:pt x="9235" y="8629"/>
                  </a:lnTo>
                  <a:lnTo>
                    <a:pt x="10521" y="8805"/>
                  </a:lnTo>
                  <a:lnTo>
                    <a:pt x="11858" y="9007"/>
                  </a:lnTo>
                  <a:lnTo>
                    <a:pt x="13271" y="9184"/>
                  </a:lnTo>
                  <a:lnTo>
                    <a:pt x="14735" y="9335"/>
                  </a:lnTo>
                  <a:lnTo>
                    <a:pt x="17863" y="9638"/>
                  </a:lnTo>
                  <a:lnTo>
                    <a:pt x="21193" y="9915"/>
                  </a:lnTo>
                  <a:lnTo>
                    <a:pt x="24751" y="10117"/>
                  </a:lnTo>
                  <a:lnTo>
                    <a:pt x="28459" y="10294"/>
                  </a:lnTo>
                  <a:lnTo>
                    <a:pt x="32345" y="10445"/>
                  </a:lnTo>
                  <a:lnTo>
                    <a:pt x="36382" y="10521"/>
                  </a:lnTo>
                  <a:lnTo>
                    <a:pt x="40519" y="10546"/>
                  </a:lnTo>
                  <a:lnTo>
                    <a:pt x="44682" y="10521"/>
                  </a:lnTo>
                  <a:lnTo>
                    <a:pt x="48694" y="10445"/>
                  </a:lnTo>
                  <a:lnTo>
                    <a:pt x="52579" y="10294"/>
                  </a:lnTo>
                  <a:lnTo>
                    <a:pt x="56313" y="10117"/>
                  </a:lnTo>
                  <a:lnTo>
                    <a:pt x="59845" y="9915"/>
                  </a:lnTo>
                  <a:lnTo>
                    <a:pt x="63201" y="9638"/>
                  </a:lnTo>
                  <a:lnTo>
                    <a:pt x="66304" y="9335"/>
                  </a:lnTo>
                  <a:lnTo>
                    <a:pt x="67792" y="9184"/>
                  </a:lnTo>
                  <a:lnTo>
                    <a:pt x="69180" y="9007"/>
                  </a:lnTo>
                  <a:lnTo>
                    <a:pt x="70542" y="8805"/>
                  </a:lnTo>
                  <a:lnTo>
                    <a:pt x="71804" y="8629"/>
                  </a:lnTo>
                  <a:lnTo>
                    <a:pt x="73015" y="8427"/>
                  </a:lnTo>
                  <a:lnTo>
                    <a:pt x="74150" y="8225"/>
                  </a:lnTo>
                  <a:lnTo>
                    <a:pt x="75185" y="7998"/>
                  </a:lnTo>
                  <a:lnTo>
                    <a:pt x="76169" y="7796"/>
                  </a:lnTo>
                  <a:lnTo>
                    <a:pt x="77077" y="7569"/>
                  </a:lnTo>
                  <a:lnTo>
                    <a:pt x="77884" y="7317"/>
                  </a:lnTo>
                  <a:lnTo>
                    <a:pt x="78616" y="7090"/>
                  </a:lnTo>
                  <a:lnTo>
                    <a:pt x="79247" y="6837"/>
                  </a:lnTo>
                  <a:lnTo>
                    <a:pt x="79776" y="6585"/>
                  </a:lnTo>
                  <a:lnTo>
                    <a:pt x="80231" y="6333"/>
                  </a:lnTo>
                  <a:lnTo>
                    <a:pt x="80432" y="6207"/>
                  </a:lnTo>
                  <a:lnTo>
                    <a:pt x="80609" y="6080"/>
                  </a:lnTo>
                  <a:lnTo>
                    <a:pt x="80735" y="5954"/>
                  </a:lnTo>
                  <a:lnTo>
                    <a:pt x="80861" y="5803"/>
                  </a:lnTo>
                  <a:lnTo>
                    <a:pt x="80937" y="5677"/>
                  </a:lnTo>
                  <a:lnTo>
                    <a:pt x="81013" y="5551"/>
                  </a:lnTo>
                  <a:lnTo>
                    <a:pt x="81063" y="5399"/>
                  </a:lnTo>
                  <a:lnTo>
                    <a:pt x="81063" y="5273"/>
                  </a:lnTo>
                  <a:lnTo>
                    <a:pt x="81038" y="5122"/>
                  </a:lnTo>
                  <a:lnTo>
                    <a:pt x="80987" y="4945"/>
                  </a:lnTo>
                  <a:lnTo>
                    <a:pt x="80887" y="4794"/>
                  </a:lnTo>
                  <a:lnTo>
                    <a:pt x="80760" y="4617"/>
                  </a:lnTo>
                  <a:lnTo>
                    <a:pt x="80584" y="4466"/>
                  </a:lnTo>
                  <a:lnTo>
                    <a:pt x="80382" y="4289"/>
                  </a:lnTo>
                  <a:lnTo>
                    <a:pt x="80130" y="4138"/>
                  </a:lnTo>
                  <a:lnTo>
                    <a:pt x="79852" y="3986"/>
                  </a:lnTo>
                  <a:lnTo>
                    <a:pt x="79524" y="3835"/>
                  </a:lnTo>
                  <a:lnTo>
                    <a:pt x="79171" y="3684"/>
                  </a:lnTo>
                  <a:lnTo>
                    <a:pt x="78389" y="3381"/>
                  </a:lnTo>
                  <a:lnTo>
                    <a:pt x="77455" y="3103"/>
                  </a:lnTo>
                  <a:lnTo>
                    <a:pt x="76396" y="2826"/>
                  </a:lnTo>
                  <a:lnTo>
                    <a:pt x="75210" y="2548"/>
                  </a:lnTo>
                  <a:lnTo>
                    <a:pt x="73923" y="2296"/>
                  </a:lnTo>
                  <a:lnTo>
                    <a:pt x="72510" y="2044"/>
                  </a:lnTo>
                  <a:lnTo>
                    <a:pt x="70997" y="1791"/>
                  </a:lnTo>
                  <a:lnTo>
                    <a:pt x="69382" y="1564"/>
                  </a:lnTo>
                  <a:lnTo>
                    <a:pt x="67666" y="1362"/>
                  </a:lnTo>
                  <a:lnTo>
                    <a:pt x="65875" y="1161"/>
                  </a:lnTo>
                  <a:lnTo>
                    <a:pt x="63983" y="984"/>
                  </a:lnTo>
                  <a:lnTo>
                    <a:pt x="63983" y="984"/>
                  </a:lnTo>
                  <a:lnTo>
                    <a:pt x="64513" y="1362"/>
                  </a:lnTo>
                  <a:lnTo>
                    <a:pt x="65042" y="1766"/>
                  </a:lnTo>
                  <a:lnTo>
                    <a:pt x="65522" y="2220"/>
                  </a:lnTo>
                  <a:lnTo>
                    <a:pt x="65951" y="2700"/>
                  </a:lnTo>
                  <a:lnTo>
                    <a:pt x="66178" y="2977"/>
                  </a:lnTo>
                  <a:lnTo>
                    <a:pt x="66380" y="3255"/>
                  </a:lnTo>
                  <a:lnTo>
                    <a:pt x="66733" y="3835"/>
                  </a:lnTo>
                  <a:lnTo>
                    <a:pt x="67010" y="4390"/>
                  </a:lnTo>
                  <a:lnTo>
                    <a:pt x="67263" y="4945"/>
                  </a:lnTo>
                  <a:lnTo>
                    <a:pt x="67464" y="5500"/>
                  </a:lnTo>
                  <a:lnTo>
                    <a:pt x="67616" y="6030"/>
                  </a:lnTo>
                  <a:lnTo>
                    <a:pt x="67742" y="6560"/>
                  </a:lnTo>
                  <a:lnTo>
                    <a:pt x="67818" y="7039"/>
                  </a:lnTo>
                  <a:lnTo>
                    <a:pt x="46776" y="6635"/>
                  </a:lnTo>
                  <a:lnTo>
                    <a:pt x="46726" y="76"/>
                  </a:lnTo>
                  <a:lnTo>
                    <a:pt x="43648" y="25"/>
                  </a:lnTo>
                  <a:lnTo>
                    <a:pt x="405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152;p69"/>
            <p:cNvSpPr/>
            <p:nvPr/>
          </p:nvSpPr>
          <p:spPr>
            <a:xfrm>
              <a:off x="6255260" y="4250618"/>
              <a:ext cx="1501913" cy="195391"/>
            </a:xfrm>
            <a:custGeom>
              <a:avLst/>
              <a:gdLst/>
              <a:ahLst/>
              <a:cxnLst/>
              <a:rect l="l" t="t" r="r" b="b"/>
              <a:pathLst>
                <a:path w="81064" h="10546" fill="none" extrusionOk="0">
                  <a:moveTo>
                    <a:pt x="40519" y="0"/>
                  </a:moveTo>
                  <a:lnTo>
                    <a:pt x="40519" y="0"/>
                  </a:lnTo>
                  <a:lnTo>
                    <a:pt x="36382" y="25"/>
                  </a:lnTo>
                  <a:lnTo>
                    <a:pt x="32345" y="126"/>
                  </a:lnTo>
                  <a:lnTo>
                    <a:pt x="28459" y="252"/>
                  </a:lnTo>
                  <a:lnTo>
                    <a:pt x="24751" y="429"/>
                  </a:lnTo>
                  <a:lnTo>
                    <a:pt x="21193" y="631"/>
                  </a:lnTo>
                  <a:lnTo>
                    <a:pt x="17863" y="908"/>
                  </a:lnTo>
                  <a:lnTo>
                    <a:pt x="14735" y="1211"/>
                  </a:lnTo>
                  <a:lnTo>
                    <a:pt x="13271" y="1388"/>
                  </a:lnTo>
                  <a:lnTo>
                    <a:pt x="11858" y="1539"/>
                  </a:lnTo>
                  <a:lnTo>
                    <a:pt x="10521" y="1741"/>
                  </a:lnTo>
                  <a:lnTo>
                    <a:pt x="9235" y="1918"/>
                  </a:lnTo>
                  <a:lnTo>
                    <a:pt x="8049" y="2119"/>
                  </a:lnTo>
                  <a:lnTo>
                    <a:pt x="6913" y="2321"/>
                  </a:lnTo>
                  <a:lnTo>
                    <a:pt x="5854" y="2548"/>
                  </a:lnTo>
                  <a:lnTo>
                    <a:pt x="4870" y="2775"/>
                  </a:lnTo>
                  <a:lnTo>
                    <a:pt x="3987" y="3002"/>
                  </a:lnTo>
                  <a:lnTo>
                    <a:pt x="3179" y="3229"/>
                  </a:lnTo>
                  <a:lnTo>
                    <a:pt x="2448" y="3457"/>
                  </a:lnTo>
                  <a:lnTo>
                    <a:pt x="1817" y="3709"/>
                  </a:lnTo>
                  <a:lnTo>
                    <a:pt x="1262" y="3961"/>
                  </a:lnTo>
                  <a:lnTo>
                    <a:pt x="808" y="4213"/>
                  </a:lnTo>
                  <a:lnTo>
                    <a:pt x="631" y="4340"/>
                  </a:lnTo>
                  <a:lnTo>
                    <a:pt x="455" y="4466"/>
                  </a:lnTo>
                  <a:lnTo>
                    <a:pt x="303" y="4592"/>
                  </a:lnTo>
                  <a:lnTo>
                    <a:pt x="202" y="4743"/>
                  </a:lnTo>
                  <a:lnTo>
                    <a:pt x="101" y="4869"/>
                  </a:lnTo>
                  <a:lnTo>
                    <a:pt x="51" y="4996"/>
                  </a:lnTo>
                  <a:lnTo>
                    <a:pt x="1" y="5147"/>
                  </a:lnTo>
                  <a:lnTo>
                    <a:pt x="1" y="5273"/>
                  </a:lnTo>
                  <a:lnTo>
                    <a:pt x="1" y="5273"/>
                  </a:lnTo>
                  <a:lnTo>
                    <a:pt x="1" y="5399"/>
                  </a:lnTo>
                  <a:lnTo>
                    <a:pt x="51" y="5551"/>
                  </a:lnTo>
                  <a:lnTo>
                    <a:pt x="101" y="5677"/>
                  </a:lnTo>
                  <a:lnTo>
                    <a:pt x="202" y="5803"/>
                  </a:lnTo>
                  <a:lnTo>
                    <a:pt x="303" y="5954"/>
                  </a:lnTo>
                  <a:lnTo>
                    <a:pt x="455" y="6080"/>
                  </a:lnTo>
                  <a:lnTo>
                    <a:pt x="631" y="6207"/>
                  </a:lnTo>
                  <a:lnTo>
                    <a:pt x="808" y="6333"/>
                  </a:lnTo>
                  <a:lnTo>
                    <a:pt x="1262" y="6585"/>
                  </a:lnTo>
                  <a:lnTo>
                    <a:pt x="1817" y="6837"/>
                  </a:lnTo>
                  <a:lnTo>
                    <a:pt x="2448" y="7090"/>
                  </a:lnTo>
                  <a:lnTo>
                    <a:pt x="3179" y="7317"/>
                  </a:lnTo>
                  <a:lnTo>
                    <a:pt x="3987" y="7569"/>
                  </a:lnTo>
                  <a:lnTo>
                    <a:pt x="4870" y="7796"/>
                  </a:lnTo>
                  <a:lnTo>
                    <a:pt x="5854" y="7998"/>
                  </a:lnTo>
                  <a:lnTo>
                    <a:pt x="6913" y="8225"/>
                  </a:lnTo>
                  <a:lnTo>
                    <a:pt x="8049" y="8427"/>
                  </a:lnTo>
                  <a:lnTo>
                    <a:pt x="9235" y="8629"/>
                  </a:lnTo>
                  <a:lnTo>
                    <a:pt x="10521" y="8805"/>
                  </a:lnTo>
                  <a:lnTo>
                    <a:pt x="11858" y="9007"/>
                  </a:lnTo>
                  <a:lnTo>
                    <a:pt x="13271" y="9184"/>
                  </a:lnTo>
                  <a:lnTo>
                    <a:pt x="14735" y="9335"/>
                  </a:lnTo>
                  <a:lnTo>
                    <a:pt x="17863" y="9638"/>
                  </a:lnTo>
                  <a:lnTo>
                    <a:pt x="21193" y="9915"/>
                  </a:lnTo>
                  <a:lnTo>
                    <a:pt x="24751" y="10117"/>
                  </a:lnTo>
                  <a:lnTo>
                    <a:pt x="28459" y="10294"/>
                  </a:lnTo>
                  <a:lnTo>
                    <a:pt x="32345" y="10445"/>
                  </a:lnTo>
                  <a:lnTo>
                    <a:pt x="36382" y="10521"/>
                  </a:lnTo>
                  <a:lnTo>
                    <a:pt x="40519" y="10546"/>
                  </a:lnTo>
                  <a:lnTo>
                    <a:pt x="40519" y="10546"/>
                  </a:lnTo>
                  <a:lnTo>
                    <a:pt x="44682" y="10521"/>
                  </a:lnTo>
                  <a:lnTo>
                    <a:pt x="48694" y="10445"/>
                  </a:lnTo>
                  <a:lnTo>
                    <a:pt x="52579" y="10294"/>
                  </a:lnTo>
                  <a:lnTo>
                    <a:pt x="56313" y="10117"/>
                  </a:lnTo>
                  <a:lnTo>
                    <a:pt x="59845" y="9915"/>
                  </a:lnTo>
                  <a:lnTo>
                    <a:pt x="63201" y="9638"/>
                  </a:lnTo>
                  <a:lnTo>
                    <a:pt x="66304" y="9335"/>
                  </a:lnTo>
                  <a:lnTo>
                    <a:pt x="67792" y="9184"/>
                  </a:lnTo>
                  <a:lnTo>
                    <a:pt x="69180" y="9007"/>
                  </a:lnTo>
                  <a:lnTo>
                    <a:pt x="70542" y="8805"/>
                  </a:lnTo>
                  <a:lnTo>
                    <a:pt x="71804" y="8629"/>
                  </a:lnTo>
                  <a:lnTo>
                    <a:pt x="73015" y="8427"/>
                  </a:lnTo>
                  <a:lnTo>
                    <a:pt x="74150" y="8225"/>
                  </a:lnTo>
                  <a:lnTo>
                    <a:pt x="75185" y="7998"/>
                  </a:lnTo>
                  <a:lnTo>
                    <a:pt x="76169" y="7796"/>
                  </a:lnTo>
                  <a:lnTo>
                    <a:pt x="77077" y="7569"/>
                  </a:lnTo>
                  <a:lnTo>
                    <a:pt x="77884" y="7317"/>
                  </a:lnTo>
                  <a:lnTo>
                    <a:pt x="78616" y="7090"/>
                  </a:lnTo>
                  <a:lnTo>
                    <a:pt x="79247" y="6837"/>
                  </a:lnTo>
                  <a:lnTo>
                    <a:pt x="79776" y="6585"/>
                  </a:lnTo>
                  <a:lnTo>
                    <a:pt x="80231" y="6333"/>
                  </a:lnTo>
                  <a:lnTo>
                    <a:pt x="80432" y="6207"/>
                  </a:lnTo>
                  <a:lnTo>
                    <a:pt x="80609" y="6080"/>
                  </a:lnTo>
                  <a:lnTo>
                    <a:pt x="80735" y="5954"/>
                  </a:lnTo>
                  <a:lnTo>
                    <a:pt x="80861" y="5803"/>
                  </a:lnTo>
                  <a:lnTo>
                    <a:pt x="80937" y="5677"/>
                  </a:lnTo>
                  <a:lnTo>
                    <a:pt x="81013" y="5551"/>
                  </a:lnTo>
                  <a:lnTo>
                    <a:pt x="81063" y="5399"/>
                  </a:lnTo>
                  <a:lnTo>
                    <a:pt x="81063" y="5273"/>
                  </a:lnTo>
                  <a:lnTo>
                    <a:pt x="81063" y="5273"/>
                  </a:lnTo>
                  <a:lnTo>
                    <a:pt x="81038" y="5122"/>
                  </a:lnTo>
                  <a:lnTo>
                    <a:pt x="80987" y="4945"/>
                  </a:lnTo>
                  <a:lnTo>
                    <a:pt x="80887" y="4794"/>
                  </a:lnTo>
                  <a:lnTo>
                    <a:pt x="80760" y="4617"/>
                  </a:lnTo>
                  <a:lnTo>
                    <a:pt x="80584" y="4466"/>
                  </a:lnTo>
                  <a:lnTo>
                    <a:pt x="80382" y="4289"/>
                  </a:lnTo>
                  <a:lnTo>
                    <a:pt x="80130" y="4138"/>
                  </a:lnTo>
                  <a:lnTo>
                    <a:pt x="79852" y="3986"/>
                  </a:lnTo>
                  <a:lnTo>
                    <a:pt x="79524" y="3835"/>
                  </a:lnTo>
                  <a:lnTo>
                    <a:pt x="79171" y="3684"/>
                  </a:lnTo>
                  <a:lnTo>
                    <a:pt x="78389" y="3381"/>
                  </a:lnTo>
                  <a:lnTo>
                    <a:pt x="77455" y="3103"/>
                  </a:lnTo>
                  <a:lnTo>
                    <a:pt x="76396" y="2826"/>
                  </a:lnTo>
                  <a:lnTo>
                    <a:pt x="75210" y="2548"/>
                  </a:lnTo>
                  <a:lnTo>
                    <a:pt x="73923" y="2296"/>
                  </a:lnTo>
                  <a:lnTo>
                    <a:pt x="72510" y="2044"/>
                  </a:lnTo>
                  <a:lnTo>
                    <a:pt x="70997" y="1791"/>
                  </a:lnTo>
                  <a:lnTo>
                    <a:pt x="69382" y="1564"/>
                  </a:lnTo>
                  <a:lnTo>
                    <a:pt x="67666" y="1362"/>
                  </a:lnTo>
                  <a:lnTo>
                    <a:pt x="65875" y="1161"/>
                  </a:lnTo>
                  <a:lnTo>
                    <a:pt x="63983" y="984"/>
                  </a:lnTo>
                  <a:lnTo>
                    <a:pt x="63983" y="984"/>
                  </a:lnTo>
                  <a:lnTo>
                    <a:pt x="64513" y="1362"/>
                  </a:lnTo>
                  <a:lnTo>
                    <a:pt x="65042" y="1766"/>
                  </a:lnTo>
                  <a:lnTo>
                    <a:pt x="65522" y="2220"/>
                  </a:lnTo>
                  <a:lnTo>
                    <a:pt x="65951" y="2700"/>
                  </a:lnTo>
                  <a:lnTo>
                    <a:pt x="65951" y="2700"/>
                  </a:lnTo>
                  <a:lnTo>
                    <a:pt x="66178" y="2977"/>
                  </a:lnTo>
                  <a:lnTo>
                    <a:pt x="66380" y="3255"/>
                  </a:lnTo>
                  <a:lnTo>
                    <a:pt x="66733" y="3835"/>
                  </a:lnTo>
                  <a:lnTo>
                    <a:pt x="67010" y="4390"/>
                  </a:lnTo>
                  <a:lnTo>
                    <a:pt x="67263" y="4945"/>
                  </a:lnTo>
                  <a:lnTo>
                    <a:pt x="67464" y="5500"/>
                  </a:lnTo>
                  <a:lnTo>
                    <a:pt x="67616" y="6030"/>
                  </a:lnTo>
                  <a:lnTo>
                    <a:pt x="67742" y="6560"/>
                  </a:lnTo>
                  <a:lnTo>
                    <a:pt x="67818" y="7039"/>
                  </a:lnTo>
                  <a:lnTo>
                    <a:pt x="67818" y="7039"/>
                  </a:lnTo>
                  <a:lnTo>
                    <a:pt x="46776" y="6635"/>
                  </a:lnTo>
                  <a:lnTo>
                    <a:pt x="46776" y="6635"/>
                  </a:lnTo>
                  <a:lnTo>
                    <a:pt x="46726" y="76"/>
                  </a:lnTo>
                  <a:lnTo>
                    <a:pt x="46726" y="76"/>
                  </a:lnTo>
                  <a:lnTo>
                    <a:pt x="43648" y="25"/>
                  </a:lnTo>
                  <a:lnTo>
                    <a:pt x="405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153;p69"/>
            <p:cNvSpPr/>
            <p:nvPr/>
          </p:nvSpPr>
          <p:spPr>
            <a:xfrm>
              <a:off x="6959257" y="2285429"/>
              <a:ext cx="195410" cy="304314"/>
            </a:xfrm>
            <a:custGeom>
              <a:avLst/>
              <a:gdLst/>
              <a:ahLst/>
              <a:cxnLst/>
              <a:rect l="l" t="t" r="r" b="b"/>
              <a:pathLst>
                <a:path w="10547" h="16425" extrusionOk="0">
                  <a:moveTo>
                    <a:pt x="10319" y="0"/>
                  </a:moveTo>
                  <a:lnTo>
                    <a:pt x="0" y="127"/>
                  </a:lnTo>
                  <a:lnTo>
                    <a:pt x="253" y="16425"/>
                  </a:lnTo>
                  <a:lnTo>
                    <a:pt x="10546" y="16273"/>
                  </a:lnTo>
                  <a:lnTo>
                    <a:pt x="10319" y="0"/>
                  </a:lnTo>
                  <a:close/>
                </a:path>
              </a:pathLst>
            </a:custGeom>
            <a:solidFill>
              <a:srgbClr val="F6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154;p69"/>
            <p:cNvSpPr/>
            <p:nvPr/>
          </p:nvSpPr>
          <p:spPr>
            <a:xfrm>
              <a:off x="6959257" y="2285429"/>
              <a:ext cx="195410" cy="304314"/>
            </a:xfrm>
            <a:custGeom>
              <a:avLst/>
              <a:gdLst/>
              <a:ahLst/>
              <a:cxnLst/>
              <a:rect l="l" t="t" r="r" b="b"/>
              <a:pathLst>
                <a:path w="10547" h="16425" fill="none" extrusionOk="0">
                  <a:moveTo>
                    <a:pt x="253" y="16425"/>
                  </a:moveTo>
                  <a:lnTo>
                    <a:pt x="10546" y="16273"/>
                  </a:lnTo>
                  <a:lnTo>
                    <a:pt x="10319" y="0"/>
                  </a:lnTo>
                  <a:lnTo>
                    <a:pt x="0" y="127"/>
                  </a:lnTo>
                  <a:lnTo>
                    <a:pt x="253" y="16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155;p69"/>
            <p:cNvSpPr/>
            <p:nvPr/>
          </p:nvSpPr>
          <p:spPr>
            <a:xfrm>
              <a:off x="7469245" y="1591252"/>
              <a:ext cx="330512" cy="373978"/>
            </a:xfrm>
            <a:custGeom>
              <a:avLst/>
              <a:gdLst/>
              <a:ahLst/>
              <a:cxnLst/>
              <a:rect l="l" t="t" r="r" b="b"/>
              <a:pathLst>
                <a:path w="17839" h="20185" extrusionOk="0">
                  <a:moveTo>
                    <a:pt x="11455" y="1"/>
                  </a:moveTo>
                  <a:lnTo>
                    <a:pt x="11076" y="26"/>
                  </a:lnTo>
                  <a:lnTo>
                    <a:pt x="10673" y="51"/>
                  </a:lnTo>
                  <a:lnTo>
                    <a:pt x="10294" y="102"/>
                  </a:lnTo>
                  <a:lnTo>
                    <a:pt x="9941" y="152"/>
                  </a:lnTo>
                  <a:lnTo>
                    <a:pt x="9588" y="253"/>
                  </a:lnTo>
                  <a:lnTo>
                    <a:pt x="9235" y="354"/>
                  </a:lnTo>
                  <a:lnTo>
                    <a:pt x="8604" y="556"/>
                  </a:lnTo>
                  <a:lnTo>
                    <a:pt x="8049" y="783"/>
                  </a:lnTo>
                  <a:lnTo>
                    <a:pt x="7570" y="985"/>
                  </a:lnTo>
                  <a:lnTo>
                    <a:pt x="7015" y="1237"/>
                  </a:lnTo>
                  <a:lnTo>
                    <a:pt x="6510" y="1514"/>
                  </a:lnTo>
                  <a:lnTo>
                    <a:pt x="6031" y="1817"/>
                  </a:lnTo>
                  <a:lnTo>
                    <a:pt x="5602" y="2120"/>
                  </a:lnTo>
                  <a:lnTo>
                    <a:pt x="5173" y="2448"/>
                  </a:lnTo>
                  <a:lnTo>
                    <a:pt x="4794" y="2776"/>
                  </a:lnTo>
                  <a:lnTo>
                    <a:pt x="4441" y="3104"/>
                  </a:lnTo>
                  <a:lnTo>
                    <a:pt x="4113" y="3432"/>
                  </a:lnTo>
                  <a:lnTo>
                    <a:pt x="3810" y="3735"/>
                  </a:lnTo>
                  <a:lnTo>
                    <a:pt x="3558" y="4063"/>
                  </a:lnTo>
                  <a:lnTo>
                    <a:pt x="3104" y="4643"/>
                  </a:lnTo>
                  <a:lnTo>
                    <a:pt x="2726" y="5173"/>
                  </a:lnTo>
                  <a:lnTo>
                    <a:pt x="2473" y="5602"/>
                  </a:lnTo>
                  <a:lnTo>
                    <a:pt x="1" y="20083"/>
                  </a:lnTo>
                  <a:lnTo>
                    <a:pt x="808" y="20159"/>
                  </a:lnTo>
                  <a:lnTo>
                    <a:pt x="1313" y="20184"/>
                  </a:lnTo>
                  <a:lnTo>
                    <a:pt x="2498" y="20184"/>
                  </a:lnTo>
                  <a:lnTo>
                    <a:pt x="3154" y="20159"/>
                  </a:lnTo>
                  <a:lnTo>
                    <a:pt x="3861" y="20109"/>
                  </a:lnTo>
                  <a:lnTo>
                    <a:pt x="4618" y="20008"/>
                  </a:lnTo>
                  <a:lnTo>
                    <a:pt x="5400" y="19882"/>
                  </a:lnTo>
                  <a:lnTo>
                    <a:pt x="6182" y="19705"/>
                  </a:lnTo>
                  <a:lnTo>
                    <a:pt x="7015" y="19478"/>
                  </a:lnTo>
                  <a:lnTo>
                    <a:pt x="7872" y="19200"/>
                  </a:lnTo>
                  <a:lnTo>
                    <a:pt x="8730" y="18872"/>
                  </a:lnTo>
                  <a:lnTo>
                    <a:pt x="9588" y="18469"/>
                  </a:lnTo>
                  <a:lnTo>
                    <a:pt x="10017" y="18242"/>
                  </a:lnTo>
                  <a:lnTo>
                    <a:pt x="10446" y="17989"/>
                  </a:lnTo>
                  <a:lnTo>
                    <a:pt x="10875" y="17712"/>
                  </a:lnTo>
                  <a:lnTo>
                    <a:pt x="11304" y="17434"/>
                  </a:lnTo>
                  <a:lnTo>
                    <a:pt x="11884" y="17031"/>
                  </a:lnTo>
                  <a:lnTo>
                    <a:pt x="12313" y="16703"/>
                  </a:lnTo>
                  <a:lnTo>
                    <a:pt x="12817" y="16299"/>
                  </a:lnTo>
                  <a:lnTo>
                    <a:pt x="13372" y="15794"/>
                  </a:lnTo>
                  <a:lnTo>
                    <a:pt x="13978" y="15239"/>
                  </a:lnTo>
                  <a:lnTo>
                    <a:pt x="14583" y="14609"/>
                  </a:lnTo>
                  <a:lnTo>
                    <a:pt x="15189" y="13902"/>
                  </a:lnTo>
                  <a:lnTo>
                    <a:pt x="15492" y="13549"/>
                  </a:lnTo>
                  <a:lnTo>
                    <a:pt x="15794" y="13145"/>
                  </a:lnTo>
                  <a:lnTo>
                    <a:pt x="16072" y="12742"/>
                  </a:lnTo>
                  <a:lnTo>
                    <a:pt x="16349" y="12338"/>
                  </a:lnTo>
                  <a:lnTo>
                    <a:pt x="16602" y="11909"/>
                  </a:lnTo>
                  <a:lnTo>
                    <a:pt x="16829" y="11455"/>
                  </a:lnTo>
                  <a:lnTo>
                    <a:pt x="17056" y="11001"/>
                  </a:lnTo>
                  <a:lnTo>
                    <a:pt x="17258" y="10521"/>
                  </a:lnTo>
                  <a:lnTo>
                    <a:pt x="17409" y="10042"/>
                  </a:lnTo>
                  <a:lnTo>
                    <a:pt x="17560" y="9563"/>
                  </a:lnTo>
                  <a:lnTo>
                    <a:pt x="17687" y="9058"/>
                  </a:lnTo>
                  <a:lnTo>
                    <a:pt x="17762" y="8554"/>
                  </a:lnTo>
                  <a:lnTo>
                    <a:pt x="17813" y="8024"/>
                  </a:lnTo>
                  <a:lnTo>
                    <a:pt x="17838" y="7494"/>
                  </a:lnTo>
                  <a:lnTo>
                    <a:pt x="17813" y="6964"/>
                  </a:lnTo>
                  <a:lnTo>
                    <a:pt x="17737" y="6409"/>
                  </a:lnTo>
                  <a:lnTo>
                    <a:pt x="17661" y="5980"/>
                  </a:lnTo>
                  <a:lnTo>
                    <a:pt x="17560" y="5526"/>
                  </a:lnTo>
                  <a:lnTo>
                    <a:pt x="17434" y="5072"/>
                  </a:lnTo>
                  <a:lnTo>
                    <a:pt x="17258" y="4618"/>
                  </a:lnTo>
                  <a:lnTo>
                    <a:pt x="17081" y="4164"/>
                  </a:lnTo>
                  <a:lnTo>
                    <a:pt x="16854" y="3709"/>
                  </a:lnTo>
                  <a:lnTo>
                    <a:pt x="16602" y="3281"/>
                  </a:lnTo>
                  <a:lnTo>
                    <a:pt x="16324" y="2852"/>
                  </a:lnTo>
                  <a:lnTo>
                    <a:pt x="16021" y="2423"/>
                  </a:lnTo>
                  <a:lnTo>
                    <a:pt x="15693" y="2019"/>
                  </a:lnTo>
                  <a:lnTo>
                    <a:pt x="15340" y="1666"/>
                  </a:lnTo>
                  <a:lnTo>
                    <a:pt x="14962" y="1313"/>
                  </a:lnTo>
                  <a:lnTo>
                    <a:pt x="14533" y="1010"/>
                  </a:lnTo>
                  <a:lnTo>
                    <a:pt x="14104" y="732"/>
                  </a:lnTo>
                  <a:lnTo>
                    <a:pt x="13625" y="480"/>
                  </a:lnTo>
                  <a:lnTo>
                    <a:pt x="13120" y="303"/>
                  </a:lnTo>
                  <a:lnTo>
                    <a:pt x="12691" y="177"/>
                  </a:lnTo>
                  <a:lnTo>
                    <a:pt x="12288" y="76"/>
                  </a:lnTo>
                  <a:lnTo>
                    <a:pt x="11859" y="26"/>
                  </a:lnTo>
                  <a:lnTo>
                    <a:pt x="11455" y="1"/>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156;p69"/>
            <p:cNvSpPr/>
            <p:nvPr/>
          </p:nvSpPr>
          <p:spPr>
            <a:xfrm>
              <a:off x="7469245" y="1591252"/>
              <a:ext cx="330512" cy="373978"/>
            </a:xfrm>
            <a:custGeom>
              <a:avLst/>
              <a:gdLst/>
              <a:ahLst/>
              <a:cxnLst/>
              <a:rect l="l" t="t" r="r" b="b"/>
              <a:pathLst>
                <a:path w="17839" h="20185" fill="none" extrusionOk="0">
                  <a:moveTo>
                    <a:pt x="2473" y="5602"/>
                  </a:moveTo>
                  <a:lnTo>
                    <a:pt x="2473" y="5602"/>
                  </a:lnTo>
                  <a:lnTo>
                    <a:pt x="2726" y="5173"/>
                  </a:lnTo>
                  <a:lnTo>
                    <a:pt x="3104" y="4643"/>
                  </a:lnTo>
                  <a:lnTo>
                    <a:pt x="3558" y="4063"/>
                  </a:lnTo>
                  <a:lnTo>
                    <a:pt x="3810" y="3735"/>
                  </a:lnTo>
                  <a:lnTo>
                    <a:pt x="4113" y="3432"/>
                  </a:lnTo>
                  <a:lnTo>
                    <a:pt x="4441" y="3104"/>
                  </a:lnTo>
                  <a:lnTo>
                    <a:pt x="4794" y="2776"/>
                  </a:lnTo>
                  <a:lnTo>
                    <a:pt x="5173" y="2448"/>
                  </a:lnTo>
                  <a:lnTo>
                    <a:pt x="5602" y="2120"/>
                  </a:lnTo>
                  <a:lnTo>
                    <a:pt x="6031" y="1817"/>
                  </a:lnTo>
                  <a:lnTo>
                    <a:pt x="6510" y="1514"/>
                  </a:lnTo>
                  <a:lnTo>
                    <a:pt x="7015" y="1237"/>
                  </a:lnTo>
                  <a:lnTo>
                    <a:pt x="7570" y="985"/>
                  </a:lnTo>
                  <a:lnTo>
                    <a:pt x="7570" y="985"/>
                  </a:lnTo>
                  <a:lnTo>
                    <a:pt x="8049" y="783"/>
                  </a:lnTo>
                  <a:lnTo>
                    <a:pt x="8604" y="556"/>
                  </a:lnTo>
                  <a:lnTo>
                    <a:pt x="9235" y="354"/>
                  </a:lnTo>
                  <a:lnTo>
                    <a:pt x="9588" y="253"/>
                  </a:lnTo>
                  <a:lnTo>
                    <a:pt x="9941" y="152"/>
                  </a:lnTo>
                  <a:lnTo>
                    <a:pt x="10294" y="102"/>
                  </a:lnTo>
                  <a:lnTo>
                    <a:pt x="10673" y="51"/>
                  </a:lnTo>
                  <a:lnTo>
                    <a:pt x="11076" y="26"/>
                  </a:lnTo>
                  <a:lnTo>
                    <a:pt x="11455" y="1"/>
                  </a:lnTo>
                  <a:lnTo>
                    <a:pt x="11859" y="26"/>
                  </a:lnTo>
                  <a:lnTo>
                    <a:pt x="12288" y="76"/>
                  </a:lnTo>
                  <a:lnTo>
                    <a:pt x="12691" y="177"/>
                  </a:lnTo>
                  <a:lnTo>
                    <a:pt x="13120" y="303"/>
                  </a:lnTo>
                  <a:lnTo>
                    <a:pt x="13120" y="303"/>
                  </a:lnTo>
                  <a:lnTo>
                    <a:pt x="13625" y="480"/>
                  </a:lnTo>
                  <a:lnTo>
                    <a:pt x="14104" y="732"/>
                  </a:lnTo>
                  <a:lnTo>
                    <a:pt x="14533" y="1010"/>
                  </a:lnTo>
                  <a:lnTo>
                    <a:pt x="14962" y="1313"/>
                  </a:lnTo>
                  <a:lnTo>
                    <a:pt x="15340" y="1666"/>
                  </a:lnTo>
                  <a:lnTo>
                    <a:pt x="15693" y="2019"/>
                  </a:lnTo>
                  <a:lnTo>
                    <a:pt x="16021" y="2423"/>
                  </a:lnTo>
                  <a:lnTo>
                    <a:pt x="16324" y="2852"/>
                  </a:lnTo>
                  <a:lnTo>
                    <a:pt x="16602" y="3281"/>
                  </a:lnTo>
                  <a:lnTo>
                    <a:pt x="16854" y="3709"/>
                  </a:lnTo>
                  <a:lnTo>
                    <a:pt x="17081" y="4164"/>
                  </a:lnTo>
                  <a:lnTo>
                    <a:pt x="17258" y="4618"/>
                  </a:lnTo>
                  <a:lnTo>
                    <a:pt x="17434" y="5072"/>
                  </a:lnTo>
                  <a:lnTo>
                    <a:pt x="17560" y="5526"/>
                  </a:lnTo>
                  <a:lnTo>
                    <a:pt x="17661" y="5980"/>
                  </a:lnTo>
                  <a:lnTo>
                    <a:pt x="17737" y="6409"/>
                  </a:lnTo>
                  <a:lnTo>
                    <a:pt x="17737" y="6409"/>
                  </a:lnTo>
                  <a:lnTo>
                    <a:pt x="17813" y="6964"/>
                  </a:lnTo>
                  <a:lnTo>
                    <a:pt x="17838" y="7494"/>
                  </a:lnTo>
                  <a:lnTo>
                    <a:pt x="17813" y="8024"/>
                  </a:lnTo>
                  <a:lnTo>
                    <a:pt x="17762" y="8554"/>
                  </a:lnTo>
                  <a:lnTo>
                    <a:pt x="17687" y="9058"/>
                  </a:lnTo>
                  <a:lnTo>
                    <a:pt x="17560" y="9563"/>
                  </a:lnTo>
                  <a:lnTo>
                    <a:pt x="17409" y="10042"/>
                  </a:lnTo>
                  <a:lnTo>
                    <a:pt x="17258" y="10521"/>
                  </a:lnTo>
                  <a:lnTo>
                    <a:pt x="17056" y="11001"/>
                  </a:lnTo>
                  <a:lnTo>
                    <a:pt x="16829" y="11455"/>
                  </a:lnTo>
                  <a:lnTo>
                    <a:pt x="16602" y="11909"/>
                  </a:lnTo>
                  <a:lnTo>
                    <a:pt x="16349" y="12338"/>
                  </a:lnTo>
                  <a:lnTo>
                    <a:pt x="16072" y="12742"/>
                  </a:lnTo>
                  <a:lnTo>
                    <a:pt x="15794" y="13145"/>
                  </a:lnTo>
                  <a:lnTo>
                    <a:pt x="15492" y="13549"/>
                  </a:lnTo>
                  <a:lnTo>
                    <a:pt x="15189" y="13902"/>
                  </a:lnTo>
                  <a:lnTo>
                    <a:pt x="14583" y="14609"/>
                  </a:lnTo>
                  <a:lnTo>
                    <a:pt x="13978" y="15239"/>
                  </a:lnTo>
                  <a:lnTo>
                    <a:pt x="13372" y="15794"/>
                  </a:lnTo>
                  <a:lnTo>
                    <a:pt x="12817" y="16299"/>
                  </a:lnTo>
                  <a:lnTo>
                    <a:pt x="12313" y="16703"/>
                  </a:lnTo>
                  <a:lnTo>
                    <a:pt x="11884" y="17031"/>
                  </a:lnTo>
                  <a:lnTo>
                    <a:pt x="11304" y="17434"/>
                  </a:lnTo>
                  <a:lnTo>
                    <a:pt x="11304" y="17434"/>
                  </a:lnTo>
                  <a:lnTo>
                    <a:pt x="10875" y="17712"/>
                  </a:lnTo>
                  <a:lnTo>
                    <a:pt x="10446" y="17989"/>
                  </a:lnTo>
                  <a:lnTo>
                    <a:pt x="10017" y="18242"/>
                  </a:lnTo>
                  <a:lnTo>
                    <a:pt x="9588" y="18469"/>
                  </a:lnTo>
                  <a:lnTo>
                    <a:pt x="8730" y="18872"/>
                  </a:lnTo>
                  <a:lnTo>
                    <a:pt x="7872" y="19200"/>
                  </a:lnTo>
                  <a:lnTo>
                    <a:pt x="7015" y="19478"/>
                  </a:lnTo>
                  <a:lnTo>
                    <a:pt x="6182" y="19705"/>
                  </a:lnTo>
                  <a:lnTo>
                    <a:pt x="5400" y="19882"/>
                  </a:lnTo>
                  <a:lnTo>
                    <a:pt x="4618" y="20008"/>
                  </a:lnTo>
                  <a:lnTo>
                    <a:pt x="3861" y="20109"/>
                  </a:lnTo>
                  <a:lnTo>
                    <a:pt x="3154" y="20159"/>
                  </a:lnTo>
                  <a:lnTo>
                    <a:pt x="2498" y="20184"/>
                  </a:lnTo>
                  <a:lnTo>
                    <a:pt x="1868" y="20184"/>
                  </a:lnTo>
                  <a:lnTo>
                    <a:pt x="1313" y="20184"/>
                  </a:lnTo>
                  <a:lnTo>
                    <a:pt x="808" y="20159"/>
                  </a:lnTo>
                  <a:lnTo>
                    <a:pt x="1" y="20083"/>
                  </a:lnTo>
                  <a:lnTo>
                    <a:pt x="1" y="20083"/>
                  </a:lnTo>
                  <a:lnTo>
                    <a:pt x="2473" y="56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157;p69"/>
            <p:cNvSpPr/>
            <p:nvPr/>
          </p:nvSpPr>
          <p:spPr>
            <a:xfrm>
              <a:off x="7580043" y="1691768"/>
              <a:ext cx="155205" cy="107052"/>
            </a:xfrm>
            <a:custGeom>
              <a:avLst/>
              <a:gdLst/>
              <a:ahLst/>
              <a:cxnLst/>
              <a:rect l="l" t="t" r="r" b="b"/>
              <a:pathLst>
                <a:path w="8377" h="5778" extrusionOk="0">
                  <a:moveTo>
                    <a:pt x="7090" y="0"/>
                  </a:moveTo>
                  <a:lnTo>
                    <a:pt x="6535" y="25"/>
                  </a:lnTo>
                  <a:lnTo>
                    <a:pt x="6005" y="101"/>
                  </a:lnTo>
                  <a:lnTo>
                    <a:pt x="5500" y="202"/>
                  </a:lnTo>
                  <a:lnTo>
                    <a:pt x="4970" y="353"/>
                  </a:lnTo>
                  <a:lnTo>
                    <a:pt x="4466" y="530"/>
                  </a:lnTo>
                  <a:lnTo>
                    <a:pt x="3986" y="732"/>
                  </a:lnTo>
                  <a:lnTo>
                    <a:pt x="3482" y="984"/>
                  </a:lnTo>
                  <a:lnTo>
                    <a:pt x="3028" y="1262"/>
                  </a:lnTo>
                  <a:lnTo>
                    <a:pt x="2574" y="1590"/>
                  </a:lnTo>
                  <a:lnTo>
                    <a:pt x="2170" y="1917"/>
                  </a:lnTo>
                  <a:lnTo>
                    <a:pt x="1766" y="2296"/>
                  </a:lnTo>
                  <a:lnTo>
                    <a:pt x="1388" y="2674"/>
                  </a:lnTo>
                  <a:lnTo>
                    <a:pt x="1035" y="3103"/>
                  </a:lnTo>
                  <a:lnTo>
                    <a:pt x="707" y="3532"/>
                  </a:lnTo>
                  <a:lnTo>
                    <a:pt x="429" y="3986"/>
                  </a:lnTo>
                  <a:lnTo>
                    <a:pt x="151" y="4466"/>
                  </a:lnTo>
                  <a:lnTo>
                    <a:pt x="76" y="5223"/>
                  </a:lnTo>
                  <a:lnTo>
                    <a:pt x="0" y="5778"/>
                  </a:lnTo>
                  <a:lnTo>
                    <a:pt x="959" y="4920"/>
                  </a:lnTo>
                  <a:lnTo>
                    <a:pt x="1918" y="4087"/>
                  </a:lnTo>
                  <a:lnTo>
                    <a:pt x="2902" y="3305"/>
                  </a:lnTo>
                  <a:lnTo>
                    <a:pt x="3936" y="2573"/>
                  </a:lnTo>
                  <a:lnTo>
                    <a:pt x="4441" y="2220"/>
                  </a:lnTo>
                  <a:lnTo>
                    <a:pt x="4970" y="1892"/>
                  </a:lnTo>
                  <a:lnTo>
                    <a:pt x="5525" y="1564"/>
                  </a:lnTo>
                  <a:lnTo>
                    <a:pt x="6055" y="1262"/>
                  </a:lnTo>
                  <a:lnTo>
                    <a:pt x="6635" y="959"/>
                  </a:lnTo>
                  <a:lnTo>
                    <a:pt x="7191" y="681"/>
                  </a:lnTo>
                  <a:lnTo>
                    <a:pt x="7796" y="404"/>
                  </a:lnTo>
                  <a:lnTo>
                    <a:pt x="8376" y="151"/>
                  </a:lnTo>
                  <a:lnTo>
                    <a:pt x="8048" y="76"/>
                  </a:lnTo>
                  <a:lnTo>
                    <a:pt x="7746" y="51"/>
                  </a:lnTo>
                  <a:lnTo>
                    <a:pt x="7418" y="25"/>
                  </a:lnTo>
                  <a:lnTo>
                    <a:pt x="7090"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158;p69"/>
            <p:cNvSpPr/>
            <p:nvPr/>
          </p:nvSpPr>
          <p:spPr>
            <a:xfrm>
              <a:off x="7571613" y="1774496"/>
              <a:ext cx="11246" cy="32275"/>
            </a:xfrm>
            <a:custGeom>
              <a:avLst/>
              <a:gdLst/>
              <a:ahLst/>
              <a:cxnLst/>
              <a:rect l="l" t="t" r="r" b="b"/>
              <a:pathLst>
                <a:path w="607" h="1742" extrusionOk="0">
                  <a:moveTo>
                    <a:pt x="606" y="1"/>
                  </a:moveTo>
                  <a:lnTo>
                    <a:pt x="430" y="404"/>
                  </a:lnTo>
                  <a:lnTo>
                    <a:pt x="253" y="858"/>
                  </a:lnTo>
                  <a:lnTo>
                    <a:pt x="127" y="1287"/>
                  </a:lnTo>
                  <a:lnTo>
                    <a:pt x="1" y="1742"/>
                  </a:lnTo>
                  <a:lnTo>
                    <a:pt x="1" y="1742"/>
                  </a:lnTo>
                  <a:lnTo>
                    <a:pt x="455" y="1313"/>
                  </a:lnTo>
                  <a:lnTo>
                    <a:pt x="531" y="758"/>
                  </a:lnTo>
                  <a:lnTo>
                    <a:pt x="606" y="1"/>
                  </a:lnTo>
                  <a:close/>
                </a:path>
              </a:pathLst>
            </a:custGeom>
            <a:solidFill>
              <a:srgbClr val="EC9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159;p69"/>
            <p:cNvSpPr/>
            <p:nvPr/>
          </p:nvSpPr>
          <p:spPr>
            <a:xfrm>
              <a:off x="7571613" y="1774496"/>
              <a:ext cx="11246" cy="32275"/>
            </a:xfrm>
            <a:custGeom>
              <a:avLst/>
              <a:gdLst/>
              <a:ahLst/>
              <a:cxnLst/>
              <a:rect l="l" t="t" r="r" b="b"/>
              <a:pathLst>
                <a:path w="607" h="1742" fill="none" extrusionOk="0">
                  <a:moveTo>
                    <a:pt x="606" y="1"/>
                  </a:moveTo>
                  <a:lnTo>
                    <a:pt x="606" y="1"/>
                  </a:lnTo>
                  <a:lnTo>
                    <a:pt x="430" y="404"/>
                  </a:lnTo>
                  <a:lnTo>
                    <a:pt x="253" y="858"/>
                  </a:lnTo>
                  <a:lnTo>
                    <a:pt x="127" y="1287"/>
                  </a:lnTo>
                  <a:lnTo>
                    <a:pt x="1" y="1742"/>
                  </a:lnTo>
                  <a:lnTo>
                    <a:pt x="1" y="1742"/>
                  </a:lnTo>
                  <a:lnTo>
                    <a:pt x="455" y="1313"/>
                  </a:lnTo>
                  <a:lnTo>
                    <a:pt x="455" y="1313"/>
                  </a:lnTo>
                  <a:lnTo>
                    <a:pt x="531" y="758"/>
                  </a:lnTo>
                  <a:lnTo>
                    <a:pt x="531" y="758"/>
                  </a:lnTo>
                  <a:lnTo>
                    <a:pt x="60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160;p69"/>
            <p:cNvSpPr/>
            <p:nvPr/>
          </p:nvSpPr>
          <p:spPr>
            <a:xfrm>
              <a:off x="6251517" y="1671665"/>
              <a:ext cx="337052" cy="368827"/>
            </a:xfrm>
            <a:custGeom>
              <a:avLst/>
              <a:gdLst/>
              <a:ahLst/>
              <a:cxnLst/>
              <a:rect l="l" t="t" r="r" b="b"/>
              <a:pathLst>
                <a:path w="18192" h="19907" extrusionOk="0">
                  <a:moveTo>
                    <a:pt x="6157" y="0"/>
                  </a:moveTo>
                  <a:lnTo>
                    <a:pt x="5753" y="51"/>
                  </a:lnTo>
                  <a:lnTo>
                    <a:pt x="5349" y="101"/>
                  </a:lnTo>
                  <a:lnTo>
                    <a:pt x="4920" y="202"/>
                  </a:lnTo>
                  <a:lnTo>
                    <a:pt x="4517" y="328"/>
                  </a:lnTo>
                  <a:lnTo>
                    <a:pt x="4012" y="555"/>
                  </a:lnTo>
                  <a:lnTo>
                    <a:pt x="3558" y="808"/>
                  </a:lnTo>
                  <a:lnTo>
                    <a:pt x="3129" y="1085"/>
                  </a:lnTo>
                  <a:lnTo>
                    <a:pt x="2700" y="1413"/>
                  </a:lnTo>
                  <a:lnTo>
                    <a:pt x="2322" y="1766"/>
                  </a:lnTo>
                  <a:lnTo>
                    <a:pt x="1994" y="2145"/>
                  </a:lnTo>
                  <a:lnTo>
                    <a:pt x="1666" y="2548"/>
                  </a:lnTo>
                  <a:lnTo>
                    <a:pt x="1388" y="2977"/>
                  </a:lnTo>
                  <a:lnTo>
                    <a:pt x="1111" y="3406"/>
                  </a:lnTo>
                  <a:lnTo>
                    <a:pt x="884" y="3860"/>
                  </a:lnTo>
                  <a:lnTo>
                    <a:pt x="682" y="4340"/>
                  </a:lnTo>
                  <a:lnTo>
                    <a:pt x="505" y="4794"/>
                  </a:lnTo>
                  <a:lnTo>
                    <a:pt x="354" y="5248"/>
                  </a:lnTo>
                  <a:lnTo>
                    <a:pt x="228" y="5702"/>
                  </a:lnTo>
                  <a:lnTo>
                    <a:pt x="127" y="6156"/>
                  </a:lnTo>
                  <a:lnTo>
                    <a:pt x="51" y="6585"/>
                  </a:lnTo>
                  <a:lnTo>
                    <a:pt x="26" y="7140"/>
                  </a:lnTo>
                  <a:lnTo>
                    <a:pt x="1" y="7670"/>
                  </a:lnTo>
                  <a:lnTo>
                    <a:pt x="51" y="8200"/>
                  </a:lnTo>
                  <a:lnTo>
                    <a:pt x="102" y="8730"/>
                  </a:lnTo>
                  <a:lnTo>
                    <a:pt x="203" y="9234"/>
                  </a:lnTo>
                  <a:lnTo>
                    <a:pt x="329" y="9739"/>
                  </a:lnTo>
                  <a:lnTo>
                    <a:pt x="505" y="10218"/>
                  </a:lnTo>
                  <a:lnTo>
                    <a:pt x="682" y="10697"/>
                  </a:lnTo>
                  <a:lnTo>
                    <a:pt x="884" y="11152"/>
                  </a:lnTo>
                  <a:lnTo>
                    <a:pt x="1136" y="11606"/>
                  </a:lnTo>
                  <a:lnTo>
                    <a:pt x="1388" y="12035"/>
                  </a:lnTo>
                  <a:lnTo>
                    <a:pt x="1641" y="12464"/>
                  </a:lnTo>
                  <a:lnTo>
                    <a:pt x="1918" y="12867"/>
                  </a:lnTo>
                  <a:lnTo>
                    <a:pt x="2221" y="13271"/>
                  </a:lnTo>
                  <a:lnTo>
                    <a:pt x="2524" y="13649"/>
                  </a:lnTo>
                  <a:lnTo>
                    <a:pt x="2826" y="14003"/>
                  </a:lnTo>
                  <a:lnTo>
                    <a:pt x="3457" y="14684"/>
                  </a:lnTo>
                  <a:lnTo>
                    <a:pt x="4113" y="15314"/>
                  </a:lnTo>
                  <a:lnTo>
                    <a:pt x="4719" y="15844"/>
                  </a:lnTo>
                  <a:lnTo>
                    <a:pt x="5299" y="16324"/>
                  </a:lnTo>
                  <a:lnTo>
                    <a:pt x="5804" y="16727"/>
                  </a:lnTo>
                  <a:lnTo>
                    <a:pt x="6258" y="17030"/>
                  </a:lnTo>
                  <a:lnTo>
                    <a:pt x="6813" y="17434"/>
                  </a:lnTo>
                  <a:lnTo>
                    <a:pt x="7267" y="17686"/>
                  </a:lnTo>
                  <a:lnTo>
                    <a:pt x="7696" y="17938"/>
                  </a:lnTo>
                  <a:lnTo>
                    <a:pt x="8150" y="18191"/>
                  </a:lnTo>
                  <a:lnTo>
                    <a:pt x="8579" y="18392"/>
                  </a:lnTo>
                  <a:lnTo>
                    <a:pt x="9462" y="18771"/>
                  </a:lnTo>
                  <a:lnTo>
                    <a:pt x="10320" y="19074"/>
                  </a:lnTo>
                  <a:lnTo>
                    <a:pt x="11177" y="19326"/>
                  </a:lnTo>
                  <a:lnTo>
                    <a:pt x="12010" y="19528"/>
                  </a:lnTo>
                  <a:lnTo>
                    <a:pt x="12817" y="19679"/>
                  </a:lnTo>
                  <a:lnTo>
                    <a:pt x="13599" y="19805"/>
                  </a:lnTo>
                  <a:lnTo>
                    <a:pt x="14331" y="19856"/>
                  </a:lnTo>
                  <a:lnTo>
                    <a:pt x="15038" y="19906"/>
                  </a:lnTo>
                  <a:lnTo>
                    <a:pt x="16324" y="19906"/>
                  </a:lnTo>
                  <a:lnTo>
                    <a:pt x="16879" y="19881"/>
                  </a:lnTo>
                  <a:lnTo>
                    <a:pt x="17384" y="19831"/>
                  </a:lnTo>
                  <a:lnTo>
                    <a:pt x="18191" y="19730"/>
                  </a:lnTo>
                  <a:lnTo>
                    <a:pt x="15315" y="5349"/>
                  </a:lnTo>
                  <a:lnTo>
                    <a:pt x="15038" y="4920"/>
                  </a:lnTo>
                  <a:lnTo>
                    <a:pt x="14659" y="4415"/>
                  </a:lnTo>
                  <a:lnTo>
                    <a:pt x="14180" y="3835"/>
                  </a:lnTo>
                  <a:lnTo>
                    <a:pt x="13902" y="3507"/>
                  </a:lnTo>
                  <a:lnTo>
                    <a:pt x="13599" y="3204"/>
                  </a:lnTo>
                  <a:lnTo>
                    <a:pt x="13271" y="2876"/>
                  </a:lnTo>
                  <a:lnTo>
                    <a:pt x="12893" y="2574"/>
                  </a:lnTo>
                  <a:lnTo>
                    <a:pt x="12515" y="2271"/>
                  </a:lnTo>
                  <a:lnTo>
                    <a:pt x="12086" y="1943"/>
                  </a:lnTo>
                  <a:lnTo>
                    <a:pt x="11632" y="1665"/>
                  </a:lnTo>
                  <a:lnTo>
                    <a:pt x="11152" y="1388"/>
                  </a:lnTo>
                  <a:lnTo>
                    <a:pt x="10648" y="1110"/>
                  </a:lnTo>
                  <a:lnTo>
                    <a:pt x="10093" y="883"/>
                  </a:lnTo>
                  <a:lnTo>
                    <a:pt x="9588" y="681"/>
                  </a:lnTo>
                  <a:lnTo>
                    <a:pt x="9033" y="480"/>
                  </a:lnTo>
                  <a:lnTo>
                    <a:pt x="8377" y="278"/>
                  </a:lnTo>
                  <a:lnTo>
                    <a:pt x="8049" y="202"/>
                  </a:lnTo>
                  <a:lnTo>
                    <a:pt x="7696" y="126"/>
                  </a:lnTo>
                  <a:lnTo>
                    <a:pt x="7317" y="51"/>
                  </a:lnTo>
                  <a:lnTo>
                    <a:pt x="6939" y="25"/>
                  </a:lnTo>
                  <a:lnTo>
                    <a:pt x="6560"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161;p69"/>
            <p:cNvSpPr/>
            <p:nvPr/>
          </p:nvSpPr>
          <p:spPr>
            <a:xfrm>
              <a:off x="6251517" y="1671665"/>
              <a:ext cx="337052" cy="368827"/>
            </a:xfrm>
            <a:custGeom>
              <a:avLst/>
              <a:gdLst/>
              <a:ahLst/>
              <a:cxnLst/>
              <a:rect l="l" t="t" r="r" b="b"/>
              <a:pathLst>
                <a:path w="18192" h="19907" fill="none" extrusionOk="0">
                  <a:moveTo>
                    <a:pt x="15315" y="5349"/>
                  </a:moveTo>
                  <a:lnTo>
                    <a:pt x="15315" y="5349"/>
                  </a:lnTo>
                  <a:lnTo>
                    <a:pt x="15038" y="4920"/>
                  </a:lnTo>
                  <a:lnTo>
                    <a:pt x="14659" y="4415"/>
                  </a:lnTo>
                  <a:lnTo>
                    <a:pt x="14180" y="3835"/>
                  </a:lnTo>
                  <a:lnTo>
                    <a:pt x="13902" y="3507"/>
                  </a:lnTo>
                  <a:lnTo>
                    <a:pt x="13599" y="3204"/>
                  </a:lnTo>
                  <a:lnTo>
                    <a:pt x="13271" y="2876"/>
                  </a:lnTo>
                  <a:lnTo>
                    <a:pt x="12893" y="2574"/>
                  </a:lnTo>
                  <a:lnTo>
                    <a:pt x="12515" y="2271"/>
                  </a:lnTo>
                  <a:lnTo>
                    <a:pt x="12086" y="1943"/>
                  </a:lnTo>
                  <a:lnTo>
                    <a:pt x="11632" y="1665"/>
                  </a:lnTo>
                  <a:lnTo>
                    <a:pt x="11152" y="1388"/>
                  </a:lnTo>
                  <a:lnTo>
                    <a:pt x="10648" y="1110"/>
                  </a:lnTo>
                  <a:lnTo>
                    <a:pt x="10093" y="883"/>
                  </a:lnTo>
                  <a:lnTo>
                    <a:pt x="10093" y="883"/>
                  </a:lnTo>
                  <a:lnTo>
                    <a:pt x="9588" y="681"/>
                  </a:lnTo>
                  <a:lnTo>
                    <a:pt x="9033" y="480"/>
                  </a:lnTo>
                  <a:lnTo>
                    <a:pt x="8377" y="278"/>
                  </a:lnTo>
                  <a:lnTo>
                    <a:pt x="8049" y="202"/>
                  </a:lnTo>
                  <a:lnTo>
                    <a:pt x="7696" y="126"/>
                  </a:lnTo>
                  <a:lnTo>
                    <a:pt x="7317" y="51"/>
                  </a:lnTo>
                  <a:lnTo>
                    <a:pt x="6939" y="25"/>
                  </a:lnTo>
                  <a:lnTo>
                    <a:pt x="6560" y="0"/>
                  </a:lnTo>
                  <a:lnTo>
                    <a:pt x="6157" y="0"/>
                  </a:lnTo>
                  <a:lnTo>
                    <a:pt x="5753" y="51"/>
                  </a:lnTo>
                  <a:lnTo>
                    <a:pt x="5349" y="101"/>
                  </a:lnTo>
                  <a:lnTo>
                    <a:pt x="4920" y="202"/>
                  </a:lnTo>
                  <a:lnTo>
                    <a:pt x="4517" y="328"/>
                  </a:lnTo>
                  <a:lnTo>
                    <a:pt x="4517" y="328"/>
                  </a:lnTo>
                  <a:lnTo>
                    <a:pt x="4012" y="555"/>
                  </a:lnTo>
                  <a:lnTo>
                    <a:pt x="3558" y="808"/>
                  </a:lnTo>
                  <a:lnTo>
                    <a:pt x="3129" y="1085"/>
                  </a:lnTo>
                  <a:lnTo>
                    <a:pt x="2700" y="1413"/>
                  </a:lnTo>
                  <a:lnTo>
                    <a:pt x="2322" y="1766"/>
                  </a:lnTo>
                  <a:lnTo>
                    <a:pt x="1994" y="2145"/>
                  </a:lnTo>
                  <a:lnTo>
                    <a:pt x="1666" y="2548"/>
                  </a:lnTo>
                  <a:lnTo>
                    <a:pt x="1388" y="2977"/>
                  </a:lnTo>
                  <a:lnTo>
                    <a:pt x="1111" y="3406"/>
                  </a:lnTo>
                  <a:lnTo>
                    <a:pt x="884" y="3860"/>
                  </a:lnTo>
                  <a:lnTo>
                    <a:pt x="682" y="4340"/>
                  </a:lnTo>
                  <a:lnTo>
                    <a:pt x="505" y="4794"/>
                  </a:lnTo>
                  <a:lnTo>
                    <a:pt x="354" y="5248"/>
                  </a:lnTo>
                  <a:lnTo>
                    <a:pt x="228" y="5702"/>
                  </a:lnTo>
                  <a:lnTo>
                    <a:pt x="127" y="6156"/>
                  </a:lnTo>
                  <a:lnTo>
                    <a:pt x="51" y="6585"/>
                  </a:lnTo>
                  <a:lnTo>
                    <a:pt x="51" y="6585"/>
                  </a:lnTo>
                  <a:lnTo>
                    <a:pt x="26" y="7140"/>
                  </a:lnTo>
                  <a:lnTo>
                    <a:pt x="1" y="7670"/>
                  </a:lnTo>
                  <a:lnTo>
                    <a:pt x="51" y="8200"/>
                  </a:lnTo>
                  <a:lnTo>
                    <a:pt x="102" y="8730"/>
                  </a:lnTo>
                  <a:lnTo>
                    <a:pt x="203" y="9234"/>
                  </a:lnTo>
                  <a:lnTo>
                    <a:pt x="329" y="9739"/>
                  </a:lnTo>
                  <a:lnTo>
                    <a:pt x="505" y="10218"/>
                  </a:lnTo>
                  <a:lnTo>
                    <a:pt x="682" y="10697"/>
                  </a:lnTo>
                  <a:lnTo>
                    <a:pt x="884" y="11152"/>
                  </a:lnTo>
                  <a:lnTo>
                    <a:pt x="1136" y="11606"/>
                  </a:lnTo>
                  <a:lnTo>
                    <a:pt x="1388" y="12035"/>
                  </a:lnTo>
                  <a:lnTo>
                    <a:pt x="1641" y="12464"/>
                  </a:lnTo>
                  <a:lnTo>
                    <a:pt x="1918" y="12867"/>
                  </a:lnTo>
                  <a:lnTo>
                    <a:pt x="2221" y="13271"/>
                  </a:lnTo>
                  <a:lnTo>
                    <a:pt x="2524" y="13649"/>
                  </a:lnTo>
                  <a:lnTo>
                    <a:pt x="2826" y="14003"/>
                  </a:lnTo>
                  <a:lnTo>
                    <a:pt x="3457" y="14684"/>
                  </a:lnTo>
                  <a:lnTo>
                    <a:pt x="4113" y="15314"/>
                  </a:lnTo>
                  <a:lnTo>
                    <a:pt x="4719" y="15844"/>
                  </a:lnTo>
                  <a:lnTo>
                    <a:pt x="5299" y="16324"/>
                  </a:lnTo>
                  <a:lnTo>
                    <a:pt x="5804" y="16727"/>
                  </a:lnTo>
                  <a:lnTo>
                    <a:pt x="6258" y="17030"/>
                  </a:lnTo>
                  <a:lnTo>
                    <a:pt x="6813" y="17434"/>
                  </a:lnTo>
                  <a:lnTo>
                    <a:pt x="6813" y="17434"/>
                  </a:lnTo>
                  <a:lnTo>
                    <a:pt x="7267" y="17686"/>
                  </a:lnTo>
                  <a:lnTo>
                    <a:pt x="7696" y="17938"/>
                  </a:lnTo>
                  <a:lnTo>
                    <a:pt x="8150" y="18191"/>
                  </a:lnTo>
                  <a:lnTo>
                    <a:pt x="8579" y="18392"/>
                  </a:lnTo>
                  <a:lnTo>
                    <a:pt x="9462" y="18771"/>
                  </a:lnTo>
                  <a:lnTo>
                    <a:pt x="10320" y="19074"/>
                  </a:lnTo>
                  <a:lnTo>
                    <a:pt x="11177" y="19326"/>
                  </a:lnTo>
                  <a:lnTo>
                    <a:pt x="12010" y="19528"/>
                  </a:lnTo>
                  <a:lnTo>
                    <a:pt x="12817" y="19679"/>
                  </a:lnTo>
                  <a:lnTo>
                    <a:pt x="13599" y="19805"/>
                  </a:lnTo>
                  <a:lnTo>
                    <a:pt x="14331" y="19856"/>
                  </a:lnTo>
                  <a:lnTo>
                    <a:pt x="15038" y="19906"/>
                  </a:lnTo>
                  <a:lnTo>
                    <a:pt x="15719" y="19906"/>
                  </a:lnTo>
                  <a:lnTo>
                    <a:pt x="16324" y="19906"/>
                  </a:lnTo>
                  <a:lnTo>
                    <a:pt x="16879" y="19881"/>
                  </a:lnTo>
                  <a:lnTo>
                    <a:pt x="17384" y="19831"/>
                  </a:lnTo>
                  <a:lnTo>
                    <a:pt x="18191" y="19730"/>
                  </a:lnTo>
                  <a:lnTo>
                    <a:pt x="18191" y="19730"/>
                  </a:lnTo>
                  <a:lnTo>
                    <a:pt x="15315" y="53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162;p69"/>
            <p:cNvSpPr/>
            <p:nvPr/>
          </p:nvSpPr>
          <p:spPr>
            <a:xfrm>
              <a:off x="6314624" y="1773088"/>
              <a:ext cx="166896" cy="110813"/>
            </a:xfrm>
            <a:custGeom>
              <a:avLst/>
              <a:gdLst/>
              <a:ahLst/>
              <a:cxnLst/>
              <a:rect l="l" t="t" r="r" b="b"/>
              <a:pathLst>
                <a:path w="9008" h="5981" extrusionOk="0">
                  <a:moveTo>
                    <a:pt x="1136" y="1"/>
                  </a:moveTo>
                  <a:lnTo>
                    <a:pt x="758" y="51"/>
                  </a:lnTo>
                  <a:lnTo>
                    <a:pt x="379" y="102"/>
                  </a:lnTo>
                  <a:lnTo>
                    <a:pt x="1" y="178"/>
                  </a:lnTo>
                  <a:lnTo>
                    <a:pt x="657" y="430"/>
                  </a:lnTo>
                  <a:lnTo>
                    <a:pt x="1287" y="707"/>
                  </a:lnTo>
                  <a:lnTo>
                    <a:pt x="1893" y="985"/>
                  </a:lnTo>
                  <a:lnTo>
                    <a:pt x="2498" y="1288"/>
                  </a:lnTo>
                  <a:lnTo>
                    <a:pt x="3104" y="1616"/>
                  </a:lnTo>
                  <a:lnTo>
                    <a:pt x="3659" y="1944"/>
                  </a:lnTo>
                  <a:lnTo>
                    <a:pt x="4239" y="2272"/>
                  </a:lnTo>
                  <a:lnTo>
                    <a:pt x="4794" y="2650"/>
                  </a:lnTo>
                  <a:lnTo>
                    <a:pt x="5349" y="3003"/>
                  </a:lnTo>
                  <a:lnTo>
                    <a:pt x="5879" y="3407"/>
                  </a:lnTo>
                  <a:lnTo>
                    <a:pt x="6939" y="4214"/>
                  </a:lnTo>
                  <a:lnTo>
                    <a:pt x="7998" y="5072"/>
                  </a:lnTo>
                  <a:lnTo>
                    <a:pt x="9008" y="5980"/>
                  </a:lnTo>
                  <a:lnTo>
                    <a:pt x="8932" y="5678"/>
                  </a:lnTo>
                  <a:lnTo>
                    <a:pt x="8856" y="5375"/>
                  </a:lnTo>
                  <a:lnTo>
                    <a:pt x="8629" y="4769"/>
                  </a:lnTo>
                  <a:lnTo>
                    <a:pt x="8326" y="4189"/>
                  </a:lnTo>
                  <a:lnTo>
                    <a:pt x="7998" y="3659"/>
                  </a:lnTo>
                  <a:lnTo>
                    <a:pt x="7620" y="3129"/>
                  </a:lnTo>
                  <a:lnTo>
                    <a:pt x="7216" y="2625"/>
                  </a:lnTo>
                  <a:lnTo>
                    <a:pt x="6762" y="2171"/>
                  </a:lnTo>
                  <a:lnTo>
                    <a:pt x="6258" y="1742"/>
                  </a:lnTo>
                  <a:lnTo>
                    <a:pt x="5728" y="1363"/>
                  </a:lnTo>
                  <a:lnTo>
                    <a:pt x="5173" y="1010"/>
                  </a:lnTo>
                  <a:lnTo>
                    <a:pt x="4618" y="707"/>
                  </a:lnTo>
                  <a:lnTo>
                    <a:pt x="4012" y="455"/>
                  </a:lnTo>
                  <a:lnTo>
                    <a:pt x="3407" y="279"/>
                  </a:lnTo>
                  <a:lnTo>
                    <a:pt x="2776" y="127"/>
                  </a:lnTo>
                  <a:lnTo>
                    <a:pt x="2145" y="26"/>
                  </a:lnTo>
                  <a:lnTo>
                    <a:pt x="18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163;p69"/>
            <p:cNvSpPr/>
            <p:nvPr/>
          </p:nvSpPr>
          <p:spPr>
            <a:xfrm>
              <a:off x="6488530" y="1086879"/>
              <a:ext cx="1080264" cy="1258351"/>
            </a:xfrm>
            <a:custGeom>
              <a:avLst/>
              <a:gdLst/>
              <a:ahLst/>
              <a:cxnLst/>
              <a:rect l="l" t="t" r="r" b="b"/>
              <a:pathLst>
                <a:path w="58306" h="67918" extrusionOk="0">
                  <a:moveTo>
                    <a:pt x="28661" y="0"/>
                  </a:moveTo>
                  <a:lnTo>
                    <a:pt x="27904" y="25"/>
                  </a:lnTo>
                  <a:lnTo>
                    <a:pt x="27147" y="76"/>
                  </a:lnTo>
                  <a:lnTo>
                    <a:pt x="26415" y="126"/>
                  </a:lnTo>
                  <a:lnTo>
                    <a:pt x="25684" y="227"/>
                  </a:lnTo>
                  <a:lnTo>
                    <a:pt x="24952" y="328"/>
                  </a:lnTo>
                  <a:lnTo>
                    <a:pt x="24220" y="454"/>
                  </a:lnTo>
                  <a:lnTo>
                    <a:pt x="23514" y="606"/>
                  </a:lnTo>
                  <a:lnTo>
                    <a:pt x="22782" y="782"/>
                  </a:lnTo>
                  <a:lnTo>
                    <a:pt x="22076" y="984"/>
                  </a:lnTo>
                  <a:lnTo>
                    <a:pt x="21395" y="1186"/>
                  </a:lnTo>
                  <a:lnTo>
                    <a:pt x="20688" y="1413"/>
                  </a:lnTo>
                  <a:lnTo>
                    <a:pt x="20007" y="1665"/>
                  </a:lnTo>
                  <a:lnTo>
                    <a:pt x="19326" y="1918"/>
                  </a:lnTo>
                  <a:lnTo>
                    <a:pt x="18670" y="2220"/>
                  </a:lnTo>
                  <a:lnTo>
                    <a:pt x="18014" y="2523"/>
                  </a:lnTo>
                  <a:lnTo>
                    <a:pt x="17358" y="2851"/>
                  </a:lnTo>
                  <a:lnTo>
                    <a:pt x="16702" y="3179"/>
                  </a:lnTo>
                  <a:lnTo>
                    <a:pt x="16071" y="3532"/>
                  </a:lnTo>
                  <a:lnTo>
                    <a:pt x="15441" y="3911"/>
                  </a:lnTo>
                  <a:lnTo>
                    <a:pt x="14835" y="4314"/>
                  </a:lnTo>
                  <a:lnTo>
                    <a:pt x="14204" y="4718"/>
                  </a:lnTo>
                  <a:lnTo>
                    <a:pt x="13624" y="5147"/>
                  </a:lnTo>
                  <a:lnTo>
                    <a:pt x="13019" y="5576"/>
                  </a:lnTo>
                  <a:lnTo>
                    <a:pt x="12438" y="6055"/>
                  </a:lnTo>
                  <a:lnTo>
                    <a:pt x="11883" y="6509"/>
                  </a:lnTo>
                  <a:lnTo>
                    <a:pt x="11328" y="7014"/>
                  </a:lnTo>
                  <a:lnTo>
                    <a:pt x="10773" y="7519"/>
                  </a:lnTo>
                  <a:lnTo>
                    <a:pt x="10218" y="8023"/>
                  </a:lnTo>
                  <a:lnTo>
                    <a:pt x="9713" y="8578"/>
                  </a:lnTo>
                  <a:lnTo>
                    <a:pt x="9184" y="9108"/>
                  </a:lnTo>
                  <a:lnTo>
                    <a:pt x="8679" y="9688"/>
                  </a:lnTo>
                  <a:lnTo>
                    <a:pt x="8200" y="10243"/>
                  </a:lnTo>
                  <a:lnTo>
                    <a:pt x="7720" y="10849"/>
                  </a:lnTo>
                  <a:lnTo>
                    <a:pt x="7241" y="11454"/>
                  </a:lnTo>
                  <a:lnTo>
                    <a:pt x="6787" y="12060"/>
                  </a:lnTo>
                  <a:lnTo>
                    <a:pt x="6358" y="12691"/>
                  </a:lnTo>
                  <a:lnTo>
                    <a:pt x="5929" y="13347"/>
                  </a:lnTo>
                  <a:lnTo>
                    <a:pt x="5500" y="13977"/>
                  </a:lnTo>
                  <a:lnTo>
                    <a:pt x="5096" y="14658"/>
                  </a:lnTo>
                  <a:lnTo>
                    <a:pt x="4718" y="15340"/>
                  </a:lnTo>
                  <a:lnTo>
                    <a:pt x="4340" y="16021"/>
                  </a:lnTo>
                  <a:lnTo>
                    <a:pt x="3961" y="16727"/>
                  </a:lnTo>
                  <a:lnTo>
                    <a:pt x="3633" y="17434"/>
                  </a:lnTo>
                  <a:lnTo>
                    <a:pt x="3280" y="18165"/>
                  </a:lnTo>
                  <a:lnTo>
                    <a:pt x="2977" y="18897"/>
                  </a:lnTo>
                  <a:lnTo>
                    <a:pt x="2674" y="19629"/>
                  </a:lnTo>
                  <a:lnTo>
                    <a:pt x="2372" y="20386"/>
                  </a:lnTo>
                  <a:lnTo>
                    <a:pt x="2094" y="21142"/>
                  </a:lnTo>
                  <a:lnTo>
                    <a:pt x="1842" y="21899"/>
                  </a:lnTo>
                  <a:lnTo>
                    <a:pt x="1615" y="22681"/>
                  </a:lnTo>
                  <a:lnTo>
                    <a:pt x="1388" y="23489"/>
                  </a:lnTo>
                  <a:lnTo>
                    <a:pt x="1161" y="24271"/>
                  </a:lnTo>
                  <a:lnTo>
                    <a:pt x="984" y="25078"/>
                  </a:lnTo>
                  <a:lnTo>
                    <a:pt x="807" y="25886"/>
                  </a:lnTo>
                  <a:lnTo>
                    <a:pt x="631" y="26718"/>
                  </a:lnTo>
                  <a:lnTo>
                    <a:pt x="505" y="27551"/>
                  </a:lnTo>
                  <a:lnTo>
                    <a:pt x="379" y="28383"/>
                  </a:lnTo>
                  <a:lnTo>
                    <a:pt x="278" y="29216"/>
                  </a:lnTo>
                  <a:lnTo>
                    <a:pt x="177" y="30074"/>
                  </a:lnTo>
                  <a:lnTo>
                    <a:pt x="101" y="30906"/>
                  </a:lnTo>
                  <a:lnTo>
                    <a:pt x="51" y="31789"/>
                  </a:lnTo>
                  <a:lnTo>
                    <a:pt x="25" y="32647"/>
                  </a:lnTo>
                  <a:lnTo>
                    <a:pt x="0" y="33505"/>
                  </a:lnTo>
                  <a:lnTo>
                    <a:pt x="0" y="34388"/>
                  </a:lnTo>
                  <a:lnTo>
                    <a:pt x="25" y="35271"/>
                  </a:lnTo>
                  <a:lnTo>
                    <a:pt x="76" y="36129"/>
                  </a:lnTo>
                  <a:lnTo>
                    <a:pt x="126" y="37012"/>
                  </a:lnTo>
                  <a:lnTo>
                    <a:pt x="202" y="37870"/>
                  </a:lnTo>
                  <a:lnTo>
                    <a:pt x="303" y="38727"/>
                  </a:lnTo>
                  <a:lnTo>
                    <a:pt x="429" y="39560"/>
                  </a:lnTo>
                  <a:lnTo>
                    <a:pt x="555" y="40392"/>
                  </a:lnTo>
                  <a:lnTo>
                    <a:pt x="707" y="41225"/>
                  </a:lnTo>
                  <a:lnTo>
                    <a:pt x="858" y="42058"/>
                  </a:lnTo>
                  <a:lnTo>
                    <a:pt x="1060" y="42865"/>
                  </a:lnTo>
                  <a:lnTo>
                    <a:pt x="1236" y="43672"/>
                  </a:lnTo>
                  <a:lnTo>
                    <a:pt x="1463" y="44480"/>
                  </a:lnTo>
                  <a:lnTo>
                    <a:pt x="1690" y="45262"/>
                  </a:lnTo>
                  <a:lnTo>
                    <a:pt x="1943" y="46044"/>
                  </a:lnTo>
                  <a:lnTo>
                    <a:pt x="2220" y="46826"/>
                  </a:lnTo>
                  <a:lnTo>
                    <a:pt x="2498" y="47583"/>
                  </a:lnTo>
                  <a:lnTo>
                    <a:pt x="2775" y="48340"/>
                  </a:lnTo>
                  <a:lnTo>
                    <a:pt x="3103" y="49071"/>
                  </a:lnTo>
                  <a:lnTo>
                    <a:pt x="3431" y="49803"/>
                  </a:lnTo>
                  <a:lnTo>
                    <a:pt x="3759" y="50535"/>
                  </a:lnTo>
                  <a:lnTo>
                    <a:pt x="4113" y="51241"/>
                  </a:lnTo>
                  <a:lnTo>
                    <a:pt x="4491" y="51948"/>
                  </a:lnTo>
                  <a:lnTo>
                    <a:pt x="4869" y="52629"/>
                  </a:lnTo>
                  <a:lnTo>
                    <a:pt x="5273" y="53310"/>
                  </a:lnTo>
                  <a:lnTo>
                    <a:pt x="5677" y="53966"/>
                  </a:lnTo>
                  <a:lnTo>
                    <a:pt x="6106" y="54622"/>
                  </a:lnTo>
                  <a:lnTo>
                    <a:pt x="6535" y="55278"/>
                  </a:lnTo>
                  <a:lnTo>
                    <a:pt x="6989" y="55909"/>
                  </a:lnTo>
                  <a:lnTo>
                    <a:pt x="7443" y="56514"/>
                  </a:lnTo>
                  <a:lnTo>
                    <a:pt x="7922" y="57120"/>
                  </a:lnTo>
                  <a:lnTo>
                    <a:pt x="8402" y="57700"/>
                  </a:lnTo>
                  <a:lnTo>
                    <a:pt x="8906" y="58280"/>
                  </a:lnTo>
                  <a:lnTo>
                    <a:pt x="9411" y="58835"/>
                  </a:lnTo>
                  <a:lnTo>
                    <a:pt x="9915" y="59390"/>
                  </a:lnTo>
                  <a:lnTo>
                    <a:pt x="10445" y="59920"/>
                  </a:lnTo>
                  <a:lnTo>
                    <a:pt x="11000" y="60450"/>
                  </a:lnTo>
                  <a:lnTo>
                    <a:pt x="11555" y="60955"/>
                  </a:lnTo>
                  <a:lnTo>
                    <a:pt x="12110" y="61434"/>
                  </a:lnTo>
                  <a:lnTo>
                    <a:pt x="12691" y="61913"/>
                  </a:lnTo>
                  <a:lnTo>
                    <a:pt x="13271" y="62367"/>
                  </a:lnTo>
                  <a:lnTo>
                    <a:pt x="13851" y="62796"/>
                  </a:lnTo>
                  <a:lnTo>
                    <a:pt x="14457" y="63225"/>
                  </a:lnTo>
                  <a:lnTo>
                    <a:pt x="15087" y="63629"/>
                  </a:lnTo>
                  <a:lnTo>
                    <a:pt x="15693" y="64032"/>
                  </a:lnTo>
                  <a:lnTo>
                    <a:pt x="16324" y="64411"/>
                  </a:lnTo>
                  <a:lnTo>
                    <a:pt x="16954" y="64764"/>
                  </a:lnTo>
                  <a:lnTo>
                    <a:pt x="17610" y="65092"/>
                  </a:lnTo>
                  <a:lnTo>
                    <a:pt x="18266" y="65420"/>
                  </a:lnTo>
                  <a:lnTo>
                    <a:pt x="18922" y="65723"/>
                  </a:lnTo>
                  <a:lnTo>
                    <a:pt x="19603" y="66026"/>
                  </a:lnTo>
                  <a:lnTo>
                    <a:pt x="20285" y="66278"/>
                  </a:lnTo>
                  <a:lnTo>
                    <a:pt x="20966" y="66530"/>
                  </a:lnTo>
                  <a:lnTo>
                    <a:pt x="21647" y="66757"/>
                  </a:lnTo>
                  <a:lnTo>
                    <a:pt x="22353" y="66959"/>
                  </a:lnTo>
                  <a:lnTo>
                    <a:pt x="23060" y="67161"/>
                  </a:lnTo>
                  <a:lnTo>
                    <a:pt x="23766" y="67312"/>
                  </a:lnTo>
                  <a:lnTo>
                    <a:pt x="24473" y="67464"/>
                  </a:lnTo>
                  <a:lnTo>
                    <a:pt x="25204" y="67590"/>
                  </a:lnTo>
                  <a:lnTo>
                    <a:pt x="25936" y="67716"/>
                  </a:lnTo>
                  <a:lnTo>
                    <a:pt x="26668" y="67792"/>
                  </a:lnTo>
                  <a:lnTo>
                    <a:pt x="27399" y="67867"/>
                  </a:lnTo>
                  <a:lnTo>
                    <a:pt x="28156" y="67918"/>
                  </a:lnTo>
                  <a:lnTo>
                    <a:pt x="30402" y="67918"/>
                  </a:lnTo>
                  <a:lnTo>
                    <a:pt x="31159" y="67867"/>
                  </a:lnTo>
                  <a:lnTo>
                    <a:pt x="31890" y="67792"/>
                  </a:lnTo>
                  <a:lnTo>
                    <a:pt x="32622" y="67716"/>
                  </a:lnTo>
                  <a:lnTo>
                    <a:pt x="33354" y="67590"/>
                  </a:lnTo>
                  <a:lnTo>
                    <a:pt x="34085" y="67464"/>
                  </a:lnTo>
                  <a:lnTo>
                    <a:pt x="34792" y="67312"/>
                  </a:lnTo>
                  <a:lnTo>
                    <a:pt x="35523" y="67161"/>
                  </a:lnTo>
                  <a:lnTo>
                    <a:pt x="36230" y="66959"/>
                  </a:lnTo>
                  <a:lnTo>
                    <a:pt x="36911" y="66757"/>
                  </a:lnTo>
                  <a:lnTo>
                    <a:pt x="37617" y="66530"/>
                  </a:lnTo>
                  <a:lnTo>
                    <a:pt x="38299" y="66278"/>
                  </a:lnTo>
                  <a:lnTo>
                    <a:pt x="38980" y="66000"/>
                  </a:lnTo>
                  <a:lnTo>
                    <a:pt x="39636" y="65723"/>
                  </a:lnTo>
                  <a:lnTo>
                    <a:pt x="40317" y="65420"/>
                  </a:lnTo>
                  <a:lnTo>
                    <a:pt x="40948" y="65092"/>
                  </a:lnTo>
                  <a:lnTo>
                    <a:pt x="41604" y="64764"/>
                  </a:lnTo>
                  <a:lnTo>
                    <a:pt x="42234" y="64386"/>
                  </a:lnTo>
                  <a:lnTo>
                    <a:pt x="42865" y="64007"/>
                  </a:lnTo>
                  <a:lnTo>
                    <a:pt x="43496" y="63629"/>
                  </a:lnTo>
                  <a:lnTo>
                    <a:pt x="44101" y="63225"/>
                  </a:lnTo>
                  <a:lnTo>
                    <a:pt x="44707" y="62796"/>
                  </a:lnTo>
                  <a:lnTo>
                    <a:pt x="45287" y="62342"/>
                  </a:lnTo>
                  <a:lnTo>
                    <a:pt x="45867" y="61888"/>
                  </a:lnTo>
                  <a:lnTo>
                    <a:pt x="46422" y="61409"/>
                  </a:lnTo>
                  <a:lnTo>
                    <a:pt x="47003" y="60929"/>
                  </a:lnTo>
                  <a:lnTo>
                    <a:pt x="47533" y="60425"/>
                  </a:lnTo>
                  <a:lnTo>
                    <a:pt x="48088" y="59895"/>
                  </a:lnTo>
                  <a:lnTo>
                    <a:pt x="48617" y="59365"/>
                  </a:lnTo>
                  <a:lnTo>
                    <a:pt x="49122" y="58810"/>
                  </a:lnTo>
                  <a:lnTo>
                    <a:pt x="49627" y="58255"/>
                  </a:lnTo>
                  <a:lnTo>
                    <a:pt x="50106" y="57675"/>
                  </a:lnTo>
                  <a:lnTo>
                    <a:pt x="50585" y="57094"/>
                  </a:lnTo>
                  <a:lnTo>
                    <a:pt x="51065" y="56489"/>
                  </a:lnTo>
                  <a:lnTo>
                    <a:pt x="51519" y="55858"/>
                  </a:lnTo>
                  <a:lnTo>
                    <a:pt x="51973" y="55253"/>
                  </a:lnTo>
                  <a:lnTo>
                    <a:pt x="52402" y="54597"/>
                  </a:lnTo>
                  <a:lnTo>
                    <a:pt x="52806" y="53941"/>
                  </a:lnTo>
                  <a:lnTo>
                    <a:pt x="53209" y="53285"/>
                  </a:lnTo>
                  <a:lnTo>
                    <a:pt x="53613" y="52604"/>
                  </a:lnTo>
                  <a:lnTo>
                    <a:pt x="53991" y="51922"/>
                  </a:lnTo>
                  <a:lnTo>
                    <a:pt x="54345" y="51216"/>
                  </a:lnTo>
                  <a:lnTo>
                    <a:pt x="54698" y="50510"/>
                  </a:lnTo>
                  <a:lnTo>
                    <a:pt x="55026" y="49778"/>
                  </a:lnTo>
                  <a:lnTo>
                    <a:pt x="55354" y="49046"/>
                  </a:lnTo>
                  <a:lnTo>
                    <a:pt x="55657" y="48315"/>
                  </a:lnTo>
                  <a:lnTo>
                    <a:pt x="55934" y="47558"/>
                  </a:lnTo>
                  <a:lnTo>
                    <a:pt x="56212" y="46801"/>
                  </a:lnTo>
                  <a:lnTo>
                    <a:pt x="56464" y="46019"/>
                  </a:lnTo>
                  <a:lnTo>
                    <a:pt x="56716" y="45237"/>
                  </a:lnTo>
                  <a:lnTo>
                    <a:pt x="56943" y="44454"/>
                  </a:lnTo>
                  <a:lnTo>
                    <a:pt x="57145" y="43647"/>
                  </a:lnTo>
                  <a:lnTo>
                    <a:pt x="57322" y="42865"/>
                  </a:lnTo>
                  <a:lnTo>
                    <a:pt x="57498" y="42032"/>
                  </a:lnTo>
                  <a:lnTo>
                    <a:pt x="57675" y="41225"/>
                  </a:lnTo>
                  <a:lnTo>
                    <a:pt x="57801" y="40392"/>
                  </a:lnTo>
                  <a:lnTo>
                    <a:pt x="57927" y="39560"/>
                  </a:lnTo>
                  <a:lnTo>
                    <a:pt x="58053" y="38727"/>
                  </a:lnTo>
                  <a:lnTo>
                    <a:pt x="58129" y="37870"/>
                  </a:lnTo>
                  <a:lnTo>
                    <a:pt x="58205" y="37012"/>
                  </a:lnTo>
                  <a:lnTo>
                    <a:pt x="58255" y="36154"/>
                  </a:lnTo>
                  <a:lnTo>
                    <a:pt x="58280" y="35296"/>
                  </a:lnTo>
                  <a:lnTo>
                    <a:pt x="58306" y="34413"/>
                  </a:lnTo>
                  <a:lnTo>
                    <a:pt x="58306" y="33530"/>
                  </a:lnTo>
                  <a:lnTo>
                    <a:pt x="58280" y="32672"/>
                  </a:lnTo>
                  <a:lnTo>
                    <a:pt x="58230" y="31789"/>
                  </a:lnTo>
                  <a:lnTo>
                    <a:pt x="58179" y="30931"/>
                  </a:lnTo>
                  <a:lnTo>
                    <a:pt x="58104" y="30074"/>
                  </a:lnTo>
                  <a:lnTo>
                    <a:pt x="58003" y="29216"/>
                  </a:lnTo>
                  <a:lnTo>
                    <a:pt x="57902" y="28383"/>
                  </a:lnTo>
                  <a:lnTo>
                    <a:pt x="57751" y="27525"/>
                  </a:lnTo>
                  <a:lnTo>
                    <a:pt x="57624" y="26693"/>
                  </a:lnTo>
                  <a:lnTo>
                    <a:pt x="57448" y="25886"/>
                  </a:lnTo>
                  <a:lnTo>
                    <a:pt x="57271" y="25078"/>
                  </a:lnTo>
                  <a:lnTo>
                    <a:pt x="57069" y="24271"/>
                  </a:lnTo>
                  <a:lnTo>
                    <a:pt x="56842" y="23464"/>
                  </a:lnTo>
                  <a:lnTo>
                    <a:pt x="56615" y="22681"/>
                  </a:lnTo>
                  <a:lnTo>
                    <a:pt x="56363" y="21899"/>
                  </a:lnTo>
                  <a:lnTo>
                    <a:pt x="56111" y="21117"/>
                  </a:lnTo>
                  <a:lnTo>
                    <a:pt x="55808" y="20360"/>
                  </a:lnTo>
                  <a:lnTo>
                    <a:pt x="55530" y="19603"/>
                  </a:lnTo>
                  <a:lnTo>
                    <a:pt x="55202" y="18872"/>
                  </a:lnTo>
                  <a:lnTo>
                    <a:pt x="54900" y="18115"/>
                  </a:lnTo>
                  <a:lnTo>
                    <a:pt x="54546" y="17408"/>
                  </a:lnTo>
                  <a:lnTo>
                    <a:pt x="54193" y="16702"/>
                  </a:lnTo>
                  <a:lnTo>
                    <a:pt x="53815" y="15996"/>
                  </a:lnTo>
                  <a:lnTo>
                    <a:pt x="53436" y="15314"/>
                  </a:lnTo>
                  <a:lnTo>
                    <a:pt x="53058" y="14633"/>
                  </a:lnTo>
                  <a:lnTo>
                    <a:pt x="52629" y="13952"/>
                  </a:lnTo>
                  <a:lnTo>
                    <a:pt x="52225" y="13296"/>
                  </a:lnTo>
                  <a:lnTo>
                    <a:pt x="51771" y="12665"/>
                  </a:lnTo>
                  <a:lnTo>
                    <a:pt x="51342" y="12035"/>
                  </a:lnTo>
                  <a:lnTo>
                    <a:pt x="50863" y="11429"/>
                  </a:lnTo>
                  <a:lnTo>
                    <a:pt x="50409" y="10824"/>
                  </a:lnTo>
                  <a:lnTo>
                    <a:pt x="49904" y="10218"/>
                  </a:lnTo>
                  <a:lnTo>
                    <a:pt x="49425" y="9663"/>
                  </a:lnTo>
                  <a:lnTo>
                    <a:pt x="48895" y="9083"/>
                  </a:lnTo>
                  <a:lnTo>
                    <a:pt x="48390" y="8553"/>
                  </a:lnTo>
                  <a:lnTo>
                    <a:pt x="47861" y="7998"/>
                  </a:lnTo>
                  <a:lnTo>
                    <a:pt x="47306" y="7493"/>
                  </a:lnTo>
                  <a:lnTo>
                    <a:pt x="46750" y="6989"/>
                  </a:lnTo>
                  <a:lnTo>
                    <a:pt x="46195" y="6509"/>
                  </a:lnTo>
                  <a:lnTo>
                    <a:pt x="45615" y="6030"/>
                  </a:lnTo>
                  <a:lnTo>
                    <a:pt x="45035" y="5576"/>
                  </a:lnTo>
                  <a:lnTo>
                    <a:pt x="44455" y="5122"/>
                  </a:lnTo>
                  <a:lnTo>
                    <a:pt x="43849" y="4693"/>
                  </a:lnTo>
                  <a:lnTo>
                    <a:pt x="43244" y="4289"/>
                  </a:lnTo>
                  <a:lnTo>
                    <a:pt x="42613" y="3911"/>
                  </a:lnTo>
                  <a:lnTo>
                    <a:pt x="41982" y="3532"/>
                  </a:lnTo>
                  <a:lnTo>
                    <a:pt x="41351" y="3179"/>
                  </a:lnTo>
                  <a:lnTo>
                    <a:pt x="40695" y="2826"/>
                  </a:lnTo>
                  <a:lnTo>
                    <a:pt x="40039" y="2498"/>
                  </a:lnTo>
                  <a:lnTo>
                    <a:pt x="39383" y="2195"/>
                  </a:lnTo>
                  <a:lnTo>
                    <a:pt x="38702" y="1918"/>
                  </a:lnTo>
                  <a:lnTo>
                    <a:pt x="38046" y="1665"/>
                  </a:lnTo>
                  <a:lnTo>
                    <a:pt x="37340" y="1413"/>
                  </a:lnTo>
                  <a:lnTo>
                    <a:pt x="36659" y="1186"/>
                  </a:lnTo>
                  <a:lnTo>
                    <a:pt x="35952" y="959"/>
                  </a:lnTo>
                  <a:lnTo>
                    <a:pt x="35246" y="782"/>
                  </a:lnTo>
                  <a:lnTo>
                    <a:pt x="34539" y="606"/>
                  </a:lnTo>
                  <a:lnTo>
                    <a:pt x="33833" y="454"/>
                  </a:lnTo>
                  <a:lnTo>
                    <a:pt x="33101" y="328"/>
                  </a:lnTo>
                  <a:lnTo>
                    <a:pt x="32370" y="227"/>
                  </a:lnTo>
                  <a:lnTo>
                    <a:pt x="31638" y="126"/>
                  </a:lnTo>
                  <a:lnTo>
                    <a:pt x="30906" y="76"/>
                  </a:lnTo>
                  <a:lnTo>
                    <a:pt x="30149" y="25"/>
                  </a:lnTo>
                  <a:lnTo>
                    <a:pt x="29418" y="0"/>
                  </a:lnTo>
                  <a:close/>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164;p69"/>
            <p:cNvSpPr/>
            <p:nvPr/>
          </p:nvSpPr>
          <p:spPr>
            <a:xfrm>
              <a:off x="6488530" y="1086879"/>
              <a:ext cx="1080264" cy="1258351"/>
            </a:xfrm>
            <a:custGeom>
              <a:avLst/>
              <a:gdLst/>
              <a:ahLst/>
              <a:cxnLst/>
              <a:rect l="l" t="t" r="r" b="b"/>
              <a:pathLst>
                <a:path w="58306" h="67918" fill="none" extrusionOk="0">
                  <a:moveTo>
                    <a:pt x="0" y="34388"/>
                  </a:moveTo>
                  <a:lnTo>
                    <a:pt x="0" y="34388"/>
                  </a:lnTo>
                  <a:lnTo>
                    <a:pt x="25" y="35271"/>
                  </a:lnTo>
                  <a:lnTo>
                    <a:pt x="76" y="36129"/>
                  </a:lnTo>
                  <a:lnTo>
                    <a:pt x="126" y="37012"/>
                  </a:lnTo>
                  <a:lnTo>
                    <a:pt x="202" y="37870"/>
                  </a:lnTo>
                  <a:lnTo>
                    <a:pt x="303" y="38727"/>
                  </a:lnTo>
                  <a:lnTo>
                    <a:pt x="429" y="39560"/>
                  </a:lnTo>
                  <a:lnTo>
                    <a:pt x="555" y="40392"/>
                  </a:lnTo>
                  <a:lnTo>
                    <a:pt x="707" y="41225"/>
                  </a:lnTo>
                  <a:lnTo>
                    <a:pt x="858" y="42058"/>
                  </a:lnTo>
                  <a:lnTo>
                    <a:pt x="1060" y="42865"/>
                  </a:lnTo>
                  <a:lnTo>
                    <a:pt x="1236" y="43672"/>
                  </a:lnTo>
                  <a:lnTo>
                    <a:pt x="1463" y="44480"/>
                  </a:lnTo>
                  <a:lnTo>
                    <a:pt x="1690" y="45262"/>
                  </a:lnTo>
                  <a:lnTo>
                    <a:pt x="1943" y="46044"/>
                  </a:lnTo>
                  <a:lnTo>
                    <a:pt x="2220" y="46826"/>
                  </a:lnTo>
                  <a:lnTo>
                    <a:pt x="2498" y="47583"/>
                  </a:lnTo>
                  <a:lnTo>
                    <a:pt x="2775" y="48340"/>
                  </a:lnTo>
                  <a:lnTo>
                    <a:pt x="3103" y="49071"/>
                  </a:lnTo>
                  <a:lnTo>
                    <a:pt x="3431" y="49803"/>
                  </a:lnTo>
                  <a:lnTo>
                    <a:pt x="3759" y="50535"/>
                  </a:lnTo>
                  <a:lnTo>
                    <a:pt x="4113" y="51241"/>
                  </a:lnTo>
                  <a:lnTo>
                    <a:pt x="4491" y="51948"/>
                  </a:lnTo>
                  <a:lnTo>
                    <a:pt x="4869" y="52629"/>
                  </a:lnTo>
                  <a:lnTo>
                    <a:pt x="5273" y="53310"/>
                  </a:lnTo>
                  <a:lnTo>
                    <a:pt x="5677" y="53966"/>
                  </a:lnTo>
                  <a:lnTo>
                    <a:pt x="6106" y="54622"/>
                  </a:lnTo>
                  <a:lnTo>
                    <a:pt x="6535" y="55278"/>
                  </a:lnTo>
                  <a:lnTo>
                    <a:pt x="6989" y="55909"/>
                  </a:lnTo>
                  <a:lnTo>
                    <a:pt x="7443" y="56514"/>
                  </a:lnTo>
                  <a:lnTo>
                    <a:pt x="7922" y="57120"/>
                  </a:lnTo>
                  <a:lnTo>
                    <a:pt x="8402" y="57700"/>
                  </a:lnTo>
                  <a:lnTo>
                    <a:pt x="8906" y="58280"/>
                  </a:lnTo>
                  <a:lnTo>
                    <a:pt x="9411" y="58835"/>
                  </a:lnTo>
                  <a:lnTo>
                    <a:pt x="9915" y="59390"/>
                  </a:lnTo>
                  <a:lnTo>
                    <a:pt x="10445" y="59920"/>
                  </a:lnTo>
                  <a:lnTo>
                    <a:pt x="11000" y="60450"/>
                  </a:lnTo>
                  <a:lnTo>
                    <a:pt x="11555" y="60955"/>
                  </a:lnTo>
                  <a:lnTo>
                    <a:pt x="12110" y="61434"/>
                  </a:lnTo>
                  <a:lnTo>
                    <a:pt x="12691" y="61913"/>
                  </a:lnTo>
                  <a:lnTo>
                    <a:pt x="13271" y="62367"/>
                  </a:lnTo>
                  <a:lnTo>
                    <a:pt x="13851" y="62796"/>
                  </a:lnTo>
                  <a:lnTo>
                    <a:pt x="14457" y="63225"/>
                  </a:lnTo>
                  <a:lnTo>
                    <a:pt x="15087" y="63629"/>
                  </a:lnTo>
                  <a:lnTo>
                    <a:pt x="15693" y="64032"/>
                  </a:lnTo>
                  <a:lnTo>
                    <a:pt x="16324" y="64411"/>
                  </a:lnTo>
                  <a:lnTo>
                    <a:pt x="16954" y="64764"/>
                  </a:lnTo>
                  <a:lnTo>
                    <a:pt x="17610" y="65092"/>
                  </a:lnTo>
                  <a:lnTo>
                    <a:pt x="18266" y="65420"/>
                  </a:lnTo>
                  <a:lnTo>
                    <a:pt x="18922" y="65723"/>
                  </a:lnTo>
                  <a:lnTo>
                    <a:pt x="19603" y="66026"/>
                  </a:lnTo>
                  <a:lnTo>
                    <a:pt x="20285" y="66278"/>
                  </a:lnTo>
                  <a:lnTo>
                    <a:pt x="20966" y="66530"/>
                  </a:lnTo>
                  <a:lnTo>
                    <a:pt x="21647" y="66757"/>
                  </a:lnTo>
                  <a:lnTo>
                    <a:pt x="22353" y="66959"/>
                  </a:lnTo>
                  <a:lnTo>
                    <a:pt x="23060" y="67161"/>
                  </a:lnTo>
                  <a:lnTo>
                    <a:pt x="23766" y="67312"/>
                  </a:lnTo>
                  <a:lnTo>
                    <a:pt x="24473" y="67464"/>
                  </a:lnTo>
                  <a:lnTo>
                    <a:pt x="25204" y="67590"/>
                  </a:lnTo>
                  <a:lnTo>
                    <a:pt x="25936" y="67716"/>
                  </a:lnTo>
                  <a:lnTo>
                    <a:pt x="26668" y="67792"/>
                  </a:lnTo>
                  <a:lnTo>
                    <a:pt x="27399" y="67867"/>
                  </a:lnTo>
                  <a:lnTo>
                    <a:pt x="28156" y="67918"/>
                  </a:lnTo>
                  <a:lnTo>
                    <a:pt x="28888" y="67918"/>
                  </a:lnTo>
                  <a:lnTo>
                    <a:pt x="29645" y="67918"/>
                  </a:lnTo>
                  <a:lnTo>
                    <a:pt x="29645" y="67918"/>
                  </a:lnTo>
                  <a:lnTo>
                    <a:pt x="30402" y="67918"/>
                  </a:lnTo>
                  <a:lnTo>
                    <a:pt x="31159" y="67867"/>
                  </a:lnTo>
                  <a:lnTo>
                    <a:pt x="31890" y="67792"/>
                  </a:lnTo>
                  <a:lnTo>
                    <a:pt x="32622" y="67716"/>
                  </a:lnTo>
                  <a:lnTo>
                    <a:pt x="33354" y="67590"/>
                  </a:lnTo>
                  <a:lnTo>
                    <a:pt x="34085" y="67464"/>
                  </a:lnTo>
                  <a:lnTo>
                    <a:pt x="34792" y="67312"/>
                  </a:lnTo>
                  <a:lnTo>
                    <a:pt x="35523" y="67161"/>
                  </a:lnTo>
                  <a:lnTo>
                    <a:pt x="36230" y="66959"/>
                  </a:lnTo>
                  <a:lnTo>
                    <a:pt x="36911" y="66757"/>
                  </a:lnTo>
                  <a:lnTo>
                    <a:pt x="37617" y="66530"/>
                  </a:lnTo>
                  <a:lnTo>
                    <a:pt x="38299" y="66278"/>
                  </a:lnTo>
                  <a:lnTo>
                    <a:pt x="38980" y="66000"/>
                  </a:lnTo>
                  <a:lnTo>
                    <a:pt x="39636" y="65723"/>
                  </a:lnTo>
                  <a:lnTo>
                    <a:pt x="40317" y="65420"/>
                  </a:lnTo>
                  <a:lnTo>
                    <a:pt x="40948" y="65092"/>
                  </a:lnTo>
                  <a:lnTo>
                    <a:pt x="41604" y="64764"/>
                  </a:lnTo>
                  <a:lnTo>
                    <a:pt x="42234" y="64386"/>
                  </a:lnTo>
                  <a:lnTo>
                    <a:pt x="42865" y="64007"/>
                  </a:lnTo>
                  <a:lnTo>
                    <a:pt x="43496" y="63629"/>
                  </a:lnTo>
                  <a:lnTo>
                    <a:pt x="44101" y="63225"/>
                  </a:lnTo>
                  <a:lnTo>
                    <a:pt x="44707" y="62796"/>
                  </a:lnTo>
                  <a:lnTo>
                    <a:pt x="45287" y="62342"/>
                  </a:lnTo>
                  <a:lnTo>
                    <a:pt x="45867" y="61888"/>
                  </a:lnTo>
                  <a:lnTo>
                    <a:pt x="46422" y="61409"/>
                  </a:lnTo>
                  <a:lnTo>
                    <a:pt x="47003" y="60929"/>
                  </a:lnTo>
                  <a:lnTo>
                    <a:pt x="47533" y="60425"/>
                  </a:lnTo>
                  <a:lnTo>
                    <a:pt x="48088" y="59895"/>
                  </a:lnTo>
                  <a:lnTo>
                    <a:pt x="48617" y="59365"/>
                  </a:lnTo>
                  <a:lnTo>
                    <a:pt x="49122" y="58810"/>
                  </a:lnTo>
                  <a:lnTo>
                    <a:pt x="49627" y="58255"/>
                  </a:lnTo>
                  <a:lnTo>
                    <a:pt x="50106" y="57675"/>
                  </a:lnTo>
                  <a:lnTo>
                    <a:pt x="50585" y="57094"/>
                  </a:lnTo>
                  <a:lnTo>
                    <a:pt x="51065" y="56489"/>
                  </a:lnTo>
                  <a:lnTo>
                    <a:pt x="51519" y="55858"/>
                  </a:lnTo>
                  <a:lnTo>
                    <a:pt x="51973" y="55253"/>
                  </a:lnTo>
                  <a:lnTo>
                    <a:pt x="52402" y="54597"/>
                  </a:lnTo>
                  <a:lnTo>
                    <a:pt x="52806" y="53941"/>
                  </a:lnTo>
                  <a:lnTo>
                    <a:pt x="53209" y="53285"/>
                  </a:lnTo>
                  <a:lnTo>
                    <a:pt x="53613" y="52604"/>
                  </a:lnTo>
                  <a:lnTo>
                    <a:pt x="53991" y="51922"/>
                  </a:lnTo>
                  <a:lnTo>
                    <a:pt x="54345" y="51216"/>
                  </a:lnTo>
                  <a:lnTo>
                    <a:pt x="54698" y="50510"/>
                  </a:lnTo>
                  <a:lnTo>
                    <a:pt x="55026" y="49778"/>
                  </a:lnTo>
                  <a:lnTo>
                    <a:pt x="55354" y="49046"/>
                  </a:lnTo>
                  <a:lnTo>
                    <a:pt x="55657" y="48315"/>
                  </a:lnTo>
                  <a:lnTo>
                    <a:pt x="55934" y="47558"/>
                  </a:lnTo>
                  <a:lnTo>
                    <a:pt x="56212" y="46801"/>
                  </a:lnTo>
                  <a:lnTo>
                    <a:pt x="56464" y="46019"/>
                  </a:lnTo>
                  <a:lnTo>
                    <a:pt x="56716" y="45237"/>
                  </a:lnTo>
                  <a:lnTo>
                    <a:pt x="56943" y="44454"/>
                  </a:lnTo>
                  <a:lnTo>
                    <a:pt x="57145" y="43647"/>
                  </a:lnTo>
                  <a:lnTo>
                    <a:pt x="57322" y="42865"/>
                  </a:lnTo>
                  <a:lnTo>
                    <a:pt x="57498" y="42032"/>
                  </a:lnTo>
                  <a:lnTo>
                    <a:pt x="57675" y="41225"/>
                  </a:lnTo>
                  <a:lnTo>
                    <a:pt x="57801" y="40392"/>
                  </a:lnTo>
                  <a:lnTo>
                    <a:pt x="57927" y="39560"/>
                  </a:lnTo>
                  <a:lnTo>
                    <a:pt x="58053" y="38727"/>
                  </a:lnTo>
                  <a:lnTo>
                    <a:pt x="58129" y="37870"/>
                  </a:lnTo>
                  <a:lnTo>
                    <a:pt x="58205" y="37012"/>
                  </a:lnTo>
                  <a:lnTo>
                    <a:pt x="58255" y="36154"/>
                  </a:lnTo>
                  <a:lnTo>
                    <a:pt x="58280" y="35296"/>
                  </a:lnTo>
                  <a:lnTo>
                    <a:pt x="58306" y="34413"/>
                  </a:lnTo>
                  <a:lnTo>
                    <a:pt x="58306" y="33530"/>
                  </a:lnTo>
                  <a:lnTo>
                    <a:pt x="58306" y="33530"/>
                  </a:lnTo>
                  <a:lnTo>
                    <a:pt x="58280" y="32672"/>
                  </a:lnTo>
                  <a:lnTo>
                    <a:pt x="58230" y="31789"/>
                  </a:lnTo>
                  <a:lnTo>
                    <a:pt x="58179" y="30931"/>
                  </a:lnTo>
                  <a:lnTo>
                    <a:pt x="58104" y="30074"/>
                  </a:lnTo>
                  <a:lnTo>
                    <a:pt x="58003" y="29216"/>
                  </a:lnTo>
                  <a:lnTo>
                    <a:pt x="57902" y="28383"/>
                  </a:lnTo>
                  <a:lnTo>
                    <a:pt x="57751" y="27525"/>
                  </a:lnTo>
                  <a:lnTo>
                    <a:pt x="57624" y="26693"/>
                  </a:lnTo>
                  <a:lnTo>
                    <a:pt x="57448" y="25886"/>
                  </a:lnTo>
                  <a:lnTo>
                    <a:pt x="57271" y="25078"/>
                  </a:lnTo>
                  <a:lnTo>
                    <a:pt x="57069" y="24271"/>
                  </a:lnTo>
                  <a:lnTo>
                    <a:pt x="56842" y="23464"/>
                  </a:lnTo>
                  <a:lnTo>
                    <a:pt x="56615" y="22681"/>
                  </a:lnTo>
                  <a:lnTo>
                    <a:pt x="56363" y="21899"/>
                  </a:lnTo>
                  <a:lnTo>
                    <a:pt x="56111" y="21117"/>
                  </a:lnTo>
                  <a:lnTo>
                    <a:pt x="55808" y="20360"/>
                  </a:lnTo>
                  <a:lnTo>
                    <a:pt x="55530" y="19603"/>
                  </a:lnTo>
                  <a:lnTo>
                    <a:pt x="55202" y="18872"/>
                  </a:lnTo>
                  <a:lnTo>
                    <a:pt x="54900" y="18115"/>
                  </a:lnTo>
                  <a:lnTo>
                    <a:pt x="54546" y="17408"/>
                  </a:lnTo>
                  <a:lnTo>
                    <a:pt x="54193" y="16702"/>
                  </a:lnTo>
                  <a:lnTo>
                    <a:pt x="53815" y="15996"/>
                  </a:lnTo>
                  <a:lnTo>
                    <a:pt x="53436" y="15314"/>
                  </a:lnTo>
                  <a:lnTo>
                    <a:pt x="53058" y="14633"/>
                  </a:lnTo>
                  <a:lnTo>
                    <a:pt x="52629" y="13952"/>
                  </a:lnTo>
                  <a:lnTo>
                    <a:pt x="52225" y="13296"/>
                  </a:lnTo>
                  <a:lnTo>
                    <a:pt x="51771" y="12665"/>
                  </a:lnTo>
                  <a:lnTo>
                    <a:pt x="51342" y="12035"/>
                  </a:lnTo>
                  <a:lnTo>
                    <a:pt x="50863" y="11429"/>
                  </a:lnTo>
                  <a:lnTo>
                    <a:pt x="50409" y="10824"/>
                  </a:lnTo>
                  <a:lnTo>
                    <a:pt x="49904" y="10218"/>
                  </a:lnTo>
                  <a:lnTo>
                    <a:pt x="49425" y="9663"/>
                  </a:lnTo>
                  <a:lnTo>
                    <a:pt x="48895" y="9083"/>
                  </a:lnTo>
                  <a:lnTo>
                    <a:pt x="48390" y="8553"/>
                  </a:lnTo>
                  <a:lnTo>
                    <a:pt x="47861" y="7998"/>
                  </a:lnTo>
                  <a:lnTo>
                    <a:pt x="47306" y="7493"/>
                  </a:lnTo>
                  <a:lnTo>
                    <a:pt x="46750" y="6989"/>
                  </a:lnTo>
                  <a:lnTo>
                    <a:pt x="46195" y="6509"/>
                  </a:lnTo>
                  <a:lnTo>
                    <a:pt x="45615" y="6030"/>
                  </a:lnTo>
                  <a:lnTo>
                    <a:pt x="45035" y="5576"/>
                  </a:lnTo>
                  <a:lnTo>
                    <a:pt x="44455" y="5122"/>
                  </a:lnTo>
                  <a:lnTo>
                    <a:pt x="43849" y="4693"/>
                  </a:lnTo>
                  <a:lnTo>
                    <a:pt x="43244" y="4289"/>
                  </a:lnTo>
                  <a:lnTo>
                    <a:pt x="42613" y="3911"/>
                  </a:lnTo>
                  <a:lnTo>
                    <a:pt x="41982" y="3532"/>
                  </a:lnTo>
                  <a:lnTo>
                    <a:pt x="41351" y="3179"/>
                  </a:lnTo>
                  <a:lnTo>
                    <a:pt x="40695" y="2826"/>
                  </a:lnTo>
                  <a:lnTo>
                    <a:pt x="40039" y="2498"/>
                  </a:lnTo>
                  <a:lnTo>
                    <a:pt x="39383" y="2195"/>
                  </a:lnTo>
                  <a:lnTo>
                    <a:pt x="38702" y="1918"/>
                  </a:lnTo>
                  <a:lnTo>
                    <a:pt x="38046" y="1665"/>
                  </a:lnTo>
                  <a:lnTo>
                    <a:pt x="37340" y="1413"/>
                  </a:lnTo>
                  <a:lnTo>
                    <a:pt x="36659" y="1186"/>
                  </a:lnTo>
                  <a:lnTo>
                    <a:pt x="35952" y="959"/>
                  </a:lnTo>
                  <a:lnTo>
                    <a:pt x="35246" y="782"/>
                  </a:lnTo>
                  <a:lnTo>
                    <a:pt x="34539" y="606"/>
                  </a:lnTo>
                  <a:lnTo>
                    <a:pt x="33833" y="454"/>
                  </a:lnTo>
                  <a:lnTo>
                    <a:pt x="33101" y="328"/>
                  </a:lnTo>
                  <a:lnTo>
                    <a:pt x="32370" y="227"/>
                  </a:lnTo>
                  <a:lnTo>
                    <a:pt x="31638" y="126"/>
                  </a:lnTo>
                  <a:lnTo>
                    <a:pt x="30906" y="76"/>
                  </a:lnTo>
                  <a:lnTo>
                    <a:pt x="30149" y="25"/>
                  </a:lnTo>
                  <a:lnTo>
                    <a:pt x="29418" y="0"/>
                  </a:lnTo>
                  <a:lnTo>
                    <a:pt x="28661" y="0"/>
                  </a:lnTo>
                  <a:lnTo>
                    <a:pt x="28661" y="0"/>
                  </a:lnTo>
                  <a:lnTo>
                    <a:pt x="27904" y="25"/>
                  </a:lnTo>
                  <a:lnTo>
                    <a:pt x="27147" y="76"/>
                  </a:lnTo>
                  <a:lnTo>
                    <a:pt x="26415" y="126"/>
                  </a:lnTo>
                  <a:lnTo>
                    <a:pt x="25684" y="227"/>
                  </a:lnTo>
                  <a:lnTo>
                    <a:pt x="24952" y="328"/>
                  </a:lnTo>
                  <a:lnTo>
                    <a:pt x="24220" y="454"/>
                  </a:lnTo>
                  <a:lnTo>
                    <a:pt x="23514" y="606"/>
                  </a:lnTo>
                  <a:lnTo>
                    <a:pt x="22782" y="782"/>
                  </a:lnTo>
                  <a:lnTo>
                    <a:pt x="22076" y="984"/>
                  </a:lnTo>
                  <a:lnTo>
                    <a:pt x="21395" y="1186"/>
                  </a:lnTo>
                  <a:lnTo>
                    <a:pt x="20688" y="1413"/>
                  </a:lnTo>
                  <a:lnTo>
                    <a:pt x="20007" y="1665"/>
                  </a:lnTo>
                  <a:lnTo>
                    <a:pt x="19326" y="1918"/>
                  </a:lnTo>
                  <a:lnTo>
                    <a:pt x="18670" y="2220"/>
                  </a:lnTo>
                  <a:lnTo>
                    <a:pt x="18014" y="2523"/>
                  </a:lnTo>
                  <a:lnTo>
                    <a:pt x="17358" y="2851"/>
                  </a:lnTo>
                  <a:lnTo>
                    <a:pt x="16702" y="3179"/>
                  </a:lnTo>
                  <a:lnTo>
                    <a:pt x="16071" y="3532"/>
                  </a:lnTo>
                  <a:lnTo>
                    <a:pt x="15441" y="3911"/>
                  </a:lnTo>
                  <a:lnTo>
                    <a:pt x="14835" y="4314"/>
                  </a:lnTo>
                  <a:lnTo>
                    <a:pt x="14204" y="4718"/>
                  </a:lnTo>
                  <a:lnTo>
                    <a:pt x="13624" y="5147"/>
                  </a:lnTo>
                  <a:lnTo>
                    <a:pt x="13019" y="5576"/>
                  </a:lnTo>
                  <a:lnTo>
                    <a:pt x="12438" y="6055"/>
                  </a:lnTo>
                  <a:lnTo>
                    <a:pt x="11883" y="6509"/>
                  </a:lnTo>
                  <a:lnTo>
                    <a:pt x="11328" y="7014"/>
                  </a:lnTo>
                  <a:lnTo>
                    <a:pt x="10773" y="7519"/>
                  </a:lnTo>
                  <a:lnTo>
                    <a:pt x="10218" y="8023"/>
                  </a:lnTo>
                  <a:lnTo>
                    <a:pt x="9713" y="8578"/>
                  </a:lnTo>
                  <a:lnTo>
                    <a:pt x="9184" y="9108"/>
                  </a:lnTo>
                  <a:lnTo>
                    <a:pt x="8679" y="9688"/>
                  </a:lnTo>
                  <a:lnTo>
                    <a:pt x="8200" y="10243"/>
                  </a:lnTo>
                  <a:lnTo>
                    <a:pt x="7720" y="10849"/>
                  </a:lnTo>
                  <a:lnTo>
                    <a:pt x="7241" y="11454"/>
                  </a:lnTo>
                  <a:lnTo>
                    <a:pt x="6787" y="12060"/>
                  </a:lnTo>
                  <a:lnTo>
                    <a:pt x="6358" y="12691"/>
                  </a:lnTo>
                  <a:lnTo>
                    <a:pt x="5929" y="13347"/>
                  </a:lnTo>
                  <a:lnTo>
                    <a:pt x="5500" y="13977"/>
                  </a:lnTo>
                  <a:lnTo>
                    <a:pt x="5096" y="14658"/>
                  </a:lnTo>
                  <a:lnTo>
                    <a:pt x="4718" y="15340"/>
                  </a:lnTo>
                  <a:lnTo>
                    <a:pt x="4340" y="16021"/>
                  </a:lnTo>
                  <a:lnTo>
                    <a:pt x="3961" y="16727"/>
                  </a:lnTo>
                  <a:lnTo>
                    <a:pt x="3633" y="17434"/>
                  </a:lnTo>
                  <a:lnTo>
                    <a:pt x="3280" y="18165"/>
                  </a:lnTo>
                  <a:lnTo>
                    <a:pt x="2977" y="18897"/>
                  </a:lnTo>
                  <a:lnTo>
                    <a:pt x="2674" y="19629"/>
                  </a:lnTo>
                  <a:lnTo>
                    <a:pt x="2372" y="20386"/>
                  </a:lnTo>
                  <a:lnTo>
                    <a:pt x="2094" y="21142"/>
                  </a:lnTo>
                  <a:lnTo>
                    <a:pt x="1842" y="21899"/>
                  </a:lnTo>
                  <a:lnTo>
                    <a:pt x="1615" y="22681"/>
                  </a:lnTo>
                  <a:lnTo>
                    <a:pt x="1388" y="23489"/>
                  </a:lnTo>
                  <a:lnTo>
                    <a:pt x="1161" y="24271"/>
                  </a:lnTo>
                  <a:lnTo>
                    <a:pt x="984" y="25078"/>
                  </a:lnTo>
                  <a:lnTo>
                    <a:pt x="807" y="25886"/>
                  </a:lnTo>
                  <a:lnTo>
                    <a:pt x="631" y="26718"/>
                  </a:lnTo>
                  <a:lnTo>
                    <a:pt x="505" y="27551"/>
                  </a:lnTo>
                  <a:lnTo>
                    <a:pt x="379" y="28383"/>
                  </a:lnTo>
                  <a:lnTo>
                    <a:pt x="278" y="29216"/>
                  </a:lnTo>
                  <a:lnTo>
                    <a:pt x="177" y="30074"/>
                  </a:lnTo>
                  <a:lnTo>
                    <a:pt x="101" y="30906"/>
                  </a:lnTo>
                  <a:lnTo>
                    <a:pt x="51" y="31789"/>
                  </a:lnTo>
                  <a:lnTo>
                    <a:pt x="25" y="32647"/>
                  </a:lnTo>
                  <a:lnTo>
                    <a:pt x="0" y="33505"/>
                  </a:lnTo>
                  <a:lnTo>
                    <a:pt x="0" y="343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165;p69"/>
            <p:cNvSpPr/>
            <p:nvPr/>
          </p:nvSpPr>
          <p:spPr>
            <a:xfrm>
              <a:off x="6188410" y="697491"/>
              <a:ext cx="1644482" cy="1057828"/>
            </a:xfrm>
            <a:custGeom>
              <a:avLst/>
              <a:gdLst/>
              <a:ahLst/>
              <a:cxnLst/>
              <a:rect l="l" t="t" r="r" b="b"/>
              <a:pathLst>
                <a:path w="88759" h="57095" extrusionOk="0">
                  <a:moveTo>
                    <a:pt x="62419" y="0"/>
                  </a:moveTo>
                  <a:lnTo>
                    <a:pt x="62293" y="454"/>
                  </a:lnTo>
                  <a:lnTo>
                    <a:pt x="62091" y="984"/>
                  </a:lnTo>
                  <a:lnTo>
                    <a:pt x="61838" y="1589"/>
                  </a:lnTo>
                  <a:lnTo>
                    <a:pt x="61536" y="2220"/>
                  </a:lnTo>
                  <a:lnTo>
                    <a:pt x="61132" y="2927"/>
                  </a:lnTo>
                  <a:lnTo>
                    <a:pt x="60678" y="3658"/>
                  </a:lnTo>
                  <a:lnTo>
                    <a:pt x="60400" y="4011"/>
                  </a:lnTo>
                  <a:lnTo>
                    <a:pt x="60123" y="4390"/>
                  </a:lnTo>
                  <a:lnTo>
                    <a:pt x="59820" y="4768"/>
                  </a:lnTo>
                  <a:lnTo>
                    <a:pt x="59467" y="5122"/>
                  </a:lnTo>
                  <a:lnTo>
                    <a:pt x="59139" y="5475"/>
                  </a:lnTo>
                  <a:lnTo>
                    <a:pt x="58786" y="5803"/>
                  </a:lnTo>
                  <a:lnTo>
                    <a:pt x="58432" y="6131"/>
                  </a:lnTo>
                  <a:lnTo>
                    <a:pt x="58079" y="6408"/>
                  </a:lnTo>
                  <a:lnTo>
                    <a:pt x="57398" y="6913"/>
                  </a:lnTo>
                  <a:lnTo>
                    <a:pt x="56742" y="7342"/>
                  </a:lnTo>
                  <a:lnTo>
                    <a:pt x="56111" y="7695"/>
                  </a:lnTo>
                  <a:lnTo>
                    <a:pt x="55531" y="7973"/>
                  </a:lnTo>
                  <a:lnTo>
                    <a:pt x="55001" y="8200"/>
                  </a:lnTo>
                  <a:lnTo>
                    <a:pt x="54572" y="8376"/>
                  </a:lnTo>
                  <a:lnTo>
                    <a:pt x="53689" y="7998"/>
                  </a:lnTo>
                  <a:lnTo>
                    <a:pt x="52705" y="7619"/>
                  </a:lnTo>
                  <a:lnTo>
                    <a:pt x="51671" y="7266"/>
                  </a:lnTo>
                  <a:lnTo>
                    <a:pt x="50561" y="6913"/>
                  </a:lnTo>
                  <a:lnTo>
                    <a:pt x="49375" y="6610"/>
                  </a:lnTo>
                  <a:lnTo>
                    <a:pt x="48139" y="6333"/>
                  </a:lnTo>
                  <a:lnTo>
                    <a:pt x="46827" y="6080"/>
                  </a:lnTo>
                  <a:lnTo>
                    <a:pt x="46146" y="5979"/>
                  </a:lnTo>
                  <a:lnTo>
                    <a:pt x="45464" y="5878"/>
                  </a:lnTo>
                  <a:lnTo>
                    <a:pt x="44127" y="5752"/>
                  </a:lnTo>
                  <a:lnTo>
                    <a:pt x="42841" y="5677"/>
                  </a:lnTo>
                  <a:lnTo>
                    <a:pt x="41655" y="5651"/>
                  </a:lnTo>
                  <a:lnTo>
                    <a:pt x="40494" y="5677"/>
                  </a:lnTo>
                  <a:lnTo>
                    <a:pt x="39788" y="5374"/>
                  </a:lnTo>
                  <a:lnTo>
                    <a:pt x="39006" y="5071"/>
                  </a:lnTo>
                  <a:lnTo>
                    <a:pt x="38198" y="4794"/>
                  </a:lnTo>
                  <a:lnTo>
                    <a:pt x="37340" y="4491"/>
                  </a:lnTo>
                  <a:lnTo>
                    <a:pt x="36432" y="4239"/>
                  </a:lnTo>
                  <a:lnTo>
                    <a:pt x="35473" y="3986"/>
                  </a:lnTo>
                  <a:lnTo>
                    <a:pt x="34490" y="3784"/>
                  </a:lnTo>
                  <a:lnTo>
                    <a:pt x="33455" y="3583"/>
                  </a:lnTo>
                  <a:lnTo>
                    <a:pt x="32547" y="3456"/>
                  </a:lnTo>
                  <a:lnTo>
                    <a:pt x="31664" y="3356"/>
                  </a:lnTo>
                  <a:lnTo>
                    <a:pt x="30831" y="3280"/>
                  </a:lnTo>
                  <a:lnTo>
                    <a:pt x="30024" y="3229"/>
                  </a:lnTo>
                  <a:lnTo>
                    <a:pt x="32547" y="7317"/>
                  </a:lnTo>
                  <a:lnTo>
                    <a:pt x="31941" y="7089"/>
                  </a:lnTo>
                  <a:lnTo>
                    <a:pt x="31235" y="6862"/>
                  </a:lnTo>
                  <a:lnTo>
                    <a:pt x="30428" y="6635"/>
                  </a:lnTo>
                  <a:lnTo>
                    <a:pt x="29545" y="6408"/>
                  </a:lnTo>
                  <a:lnTo>
                    <a:pt x="28586" y="6232"/>
                  </a:lnTo>
                  <a:lnTo>
                    <a:pt x="28081" y="6181"/>
                  </a:lnTo>
                  <a:lnTo>
                    <a:pt x="27551" y="6106"/>
                  </a:lnTo>
                  <a:lnTo>
                    <a:pt x="26996" y="6080"/>
                  </a:lnTo>
                  <a:lnTo>
                    <a:pt x="26416" y="6055"/>
                  </a:lnTo>
                  <a:lnTo>
                    <a:pt x="25836" y="6030"/>
                  </a:lnTo>
                  <a:lnTo>
                    <a:pt x="25256" y="6055"/>
                  </a:lnTo>
                  <a:lnTo>
                    <a:pt x="24322" y="6106"/>
                  </a:lnTo>
                  <a:lnTo>
                    <a:pt x="23464" y="6181"/>
                  </a:lnTo>
                  <a:lnTo>
                    <a:pt x="22632" y="6307"/>
                  </a:lnTo>
                  <a:lnTo>
                    <a:pt x="21850" y="6484"/>
                  </a:lnTo>
                  <a:lnTo>
                    <a:pt x="21143" y="6661"/>
                  </a:lnTo>
                  <a:lnTo>
                    <a:pt x="20487" y="6837"/>
                  </a:lnTo>
                  <a:lnTo>
                    <a:pt x="19882" y="7039"/>
                  </a:lnTo>
                  <a:lnTo>
                    <a:pt x="19352" y="7241"/>
                  </a:lnTo>
                  <a:lnTo>
                    <a:pt x="24095" y="11833"/>
                  </a:lnTo>
                  <a:lnTo>
                    <a:pt x="23262" y="12262"/>
                  </a:lnTo>
                  <a:lnTo>
                    <a:pt x="22480" y="12716"/>
                  </a:lnTo>
                  <a:lnTo>
                    <a:pt x="21723" y="13170"/>
                  </a:lnTo>
                  <a:lnTo>
                    <a:pt x="21017" y="13599"/>
                  </a:lnTo>
                  <a:lnTo>
                    <a:pt x="20361" y="14053"/>
                  </a:lnTo>
                  <a:lnTo>
                    <a:pt x="19705" y="14532"/>
                  </a:lnTo>
                  <a:lnTo>
                    <a:pt x="19099" y="14986"/>
                  </a:lnTo>
                  <a:lnTo>
                    <a:pt x="18544" y="15440"/>
                  </a:lnTo>
                  <a:lnTo>
                    <a:pt x="18015" y="15895"/>
                  </a:lnTo>
                  <a:lnTo>
                    <a:pt x="17510" y="16323"/>
                  </a:lnTo>
                  <a:lnTo>
                    <a:pt x="17031" y="16778"/>
                  </a:lnTo>
                  <a:lnTo>
                    <a:pt x="16602" y="17206"/>
                  </a:lnTo>
                  <a:lnTo>
                    <a:pt x="15794" y="18039"/>
                  </a:lnTo>
                  <a:lnTo>
                    <a:pt x="15113" y="18846"/>
                  </a:lnTo>
                  <a:lnTo>
                    <a:pt x="14457" y="19679"/>
                  </a:lnTo>
                  <a:lnTo>
                    <a:pt x="13852" y="20486"/>
                  </a:lnTo>
                  <a:lnTo>
                    <a:pt x="13322" y="21268"/>
                  </a:lnTo>
                  <a:lnTo>
                    <a:pt x="12817" y="22025"/>
                  </a:lnTo>
                  <a:lnTo>
                    <a:pt x="12363" y="22807"/>
                  </a:lnTo>
                  <a:lnTo>
                    <a:pt x="11934" y="23564"/>
                  </a:lnTo>
                  <a:lnTo>
                    <a:pt x="11127" y="25078"/>
                  </a:lnTo>
                  <a:lnTo>
                    <a:pt x="10269" y="26617"/>
                  </a:lnTo>
                  <a:lnTo>
                    <a:pt x="9815" y="27424"/>
                  </a:lnTo>
                  <a:lnTo>
                    <a:pt x="9310" y="28257"/>
                  </a:lnTo>
                  <a:lnTo>
                    <a:pt x="8781" y="29115"/>
                  </a:lnTo>
                  <a:lnTo>
                    <a:pt x="8175" y="29998"/>
                  </a:lnTo>
                  <a:lnTo>
                    <a:pt x="7519" y="30931"/>
                  </a:lnTo>
                  <a:lnTo>
                    <a:pt x="6787" y="31890"/>
                  </a:lnTo>
                  <a:lnTo>
                    <a:pt x="5829" y="33051"/>
                  </a:lnTo>
                  <a:lnTo>
                    <a:pt x="4870" y="34110"/>
                  </a:lnTo>
                  <a:lnTo>
                    <a:pt x="3962" y="35094"/>
                  </a:lnTo>
                  <a:lnTo>
                    <a:pt x="3053" y="35977"/>
                  </a:lnTo>
                  <a:lnTo>
                    <a:pt x="2196" y="36759"/>
                  </a:lnTo>
                  <a:lnTo>
                    <a:pt x="1414" y="37466"/>
                  </a:lnTo>
                  <a:lnTo>
                    <a:pt x="657" y="38071"/>
                  </a:lnTo>
                  <a:lnTo>
                    <a:pt x="1" y="38601"/>
                  </a:lnTo>
                  <a:lnTo>
                    <a:pt x="9638" y="39837"/>
                  </a:lnTo>
                  <a:lnTo>
                    <a:pt x="9487" y="40544"/>
                  </a:lnTo>
                  <a:lnTo>
                    <a:pt x="9310" y="41452"/>
                  </a:lnTo>
                  <a:lnTo>
                    <a:pt x="9235" y="41957"/>
                  </a:lnTo>
                  <a:lnTo>
                    <a:pt x="9159" y="42512"/>
                  </a:lnTo>
                  <a:lnTo>
                    <a:pt x="9109" y="43092"/>
                  </a:lnTo>
                  <a:lnTo>
                    <a:pt x="9058" y="43723"/>
                  </a:lnTo>
                  <a:lnTo>
                    <a:pt x="9033" y="44379"/>
                  </a:lnTo>
                  <a:lnTo>
                    <a:pt x="9058" y="45060"/>
                  </a:lnTo>
                  <a:lnTo>
                    <a:pt x="9083" y="45791"/>
                  </a:lnTo>
                  <a:lnTo>
                    <a:pt x="9159" y="46523"/>
                  </a:lnTo>
                  <a:lnTo>
                    <a:pt x="9260" y="47305"/>
                  </a:lnTo>
                  <a:lnTo>
                    <a:pt x="9386" y="48087"/>
                  </a:lnTo>
                  <a:lnTo>
                    <a:pt x="9563" y="48895"/>
                  </a:lnTo>
                  <a:lnTo>
                    <a:pt x="9790" y="49727"/>
                  </a:lnTo>
                  <a:lnTo>
                    <a:pt x="10017" y="50408"/>
                  </a:lnTo>
                  <a:lnTo>
                    <a:pt x="10244" y="51039"/>
                  </a:lnTo>
                  <a:lnTo>
                    <a:pt x="10496" y="51670"/>
                  </a:lnTo>
                  <a:lnTo>
                    <a:pt x="10749" y="52250"/>
                  </a:lnTo>
                  <a:lnTo>
                    <a:pt x="11026" y="52830"/>
                  </a:lnTo>
                  <a:lnTo>
                    <a:pt x="11304" y="53360"/>
                  </a:lnTo>
                  <a:lnTo>
                    <a:pt x="11606" y="53865"/>
                  </a:lnTo>
                  <a:lnTo>
                    <a:pt x="11884" y="54344"/>
                  </a:lnTo>
                  <a:lnTo>
                    <a:pt x="12187" y="54773"/>
                  </a:lnTo>
                  <a:lnTo>
                    <a:pt x="12464" y="55202"/>
                  </a:lnTo>
                  <a:lnTo>
                    <a:pt x="13044" y="55934"/>
                  </a:lnTo>
                  <a:lnTo>
                    <a:pt x="13549" y="56564"/>
                  </a:lnTo>
                  <a:lnTo>
                    <a:pt x="14028" y="57094"/>
                  </a:lnTo>
                  <a:lnTo>
                    <a:pt x="16223" y="55025"/>
                  </a:lnTo>
                  <a:lnTo>
                    <a:pt x="18469" y="52856"/>
                  </a:lnTo>
                  <a:lnTo>
                    <a:pt x="20714" y="50636"/>
                  </a:lnTo>
                  <a:lnTo>
                    <a:pt x="22985" y="48289"/>
                  </a:lnTo>
                  <a:lnTo>
                    <a:pt x="24953" y="46195"/>
                  </a:lnTo>
                  <a:lnTo>
                    <a:pt x="26870" y="44101"/>
                  </a:lnTo>
                  <a:lnTo>
                    <a:pt x="28712" y="42007"/>
                  </a:lnTo>
                  <a:lnTo>
                    <a:pt x="30503" y="39938"/>
                  </a:lnTo>
                  <a:lnTo>
                    <a:pt x="32244" y="37895"/>
                  </a:lnTo>
                  <a:lnTo>
                    <a:pt x="33884" y="35851"/>
                  </a:lnTo>
                  <a:lnTo>
                    <a:pt x="35499" y="33858"/>
                  </a:lnTo>
                  <a:lnTo>
                    <a:pt x="37038" y="31865"/>
                  </a:lnTo>
                  <a:lnTo>
                    <a:pt x="37568" y="50156"/>
                  </a:lnTo>
                  <a:lnTo>
                    <a:pt x="38148" y="49727"/>
                  </a:lnTo>
                  <a:lnTo>
                    <a:pt x="38728" y="49248"/>
                  </a:lnTo>
                  <a:lnTo>
                    <a:pt x="39359" y="48718"/>
                  </a:lnTo>
                  <a:lnTo>
                    <a:pt x="40040" y="48163"/>
                  </a:lnTo>
                  <a:lnTo>
                    <a:pt x="40721" y="47532"/>
                  </a:lnTo>
                  <a:lnTo>
                    <a:pt x="41428" y="46876"/>
                  </a:lnTo>
                  <a:lnTo>
                    <a:pt x="42134" y="46145"/>
                  </a:lnTo>
                  <a:lnTo>
                    <a:pt x="42866" y="45363"/>
                  </a:lnTo>
                  <a:lnTo>
                    <a:pt x="43597" y="44555"/>
                  </a:lnTo>
                  <a:lnTo>
                    <a:pt x="44329" y="43672"/>
                  </a:lnTo>
                  <a:lnTo>
                    <a:pt x="45086" y="42739"/>
                  </a:lnTo>
                  <a:lnTo>
                    <a:pt x="45792" y="41730"/>
                  </a:lnTo>
                  <a:lnTo>
                    <a:pt x="46524" y="40695"/>
                  </a:lnTo>
                  <a:lnTo>
                    <a:pt x="47205" y="39585"/>
                  </a:lnTo>
                  <a:lnTo>
                    <a:pt x="47886" y="38424"/>
                  </a:lnTo>
                  <a:lnTo>
                    <a:pt x="48517" y="37188"/>
                  </a:lnTo>
                  <a:lnTo>
                    <a:pt x="48870" y="36507"/>
                  </a:lnTo>
                  <a:lnTo>
                    <a:pt x="49198" y="35826"/>
                  </a:lnTo>
                  <a:lnTo>
                    <a:pt x="49476" y="35145"/>
                  </a:lnTo>
                  <a:lnTo>
                    <a:pt x="49753" y="34489"/>
                  </a:lnTo>
                  <a:lnTo>
                    <a:pt x="50258" y="33177"/>
                  </a:lnTo>
                  <a:lnTo>
                    <a:pt x="50687" y="31915"/>
                  </a:lnTo>
                  <a:lnTo>
                    <a:pt x="51065" y="30679"/>
                  </a:lnTo>
                  <a:lnTo>
                    <a:pt x="51368" y="29518"/>
                  </a:lnTo>
                  <a:lnTo>
                    <a:pt x="51620" y="28408"/>
                  </a:lnTo>
                  <a:lnTo>
                    <a:pt x="51822" y="27374"/>
                  </a:lnTo>
                  <a:lnTo>
                    <a:pt x="52604" y="28787"/>
                  </a:lnTo>
                  <a:lnTo>
                    <a:pt x="53462" y="30225"/>
                  </a:lnTo>
                  <a:lnTo>
                    <a:pt x="54396" y="31688"/>
                  </a:lnTo>
                  <a:lnTo>
                    <a:pt x="55380" y="33202"/>
                  </a:lnTo>
                  <a:lnTo>
                    <a:pt x="56464" y="34741"/>
                  </a:lnTo>
                  <a:lnTo>
                    <a:pt x="57600" y="36305"/>
                  </a:lnTo>
                  <a:lnTo>
                    <a:pt x="58811" y="37895"/>
                  </a:lnTo>
                  <a:lnTo>
                    <a:pt x="60123" y="39509"/>
                  </a:lnTo>
                  <a:lnTo>
                    <a:pt x="61233" y="40821"/>
                  </a:lnTo>
                  <a:lnTo>
                    <a:pt x="62368" y="42083"/>
                  </a:lnTo>
                  <a:lnTo>
                    <a:pt x="63504" y="43294"/>
                  </a:lnTo>
                  <a:lnTo>
                    <a:pt x="64639" y="44480"/>
                  </a:lnTo>
                  <a:lnTo>
                    <a:pt x="65774" y="45590"/>
                  </a:lnTo>
                  <a:lnTo>
                    <a:pt x="66910" y="46649"/>
                  </a:lnTo>
                  <a:lnTo>
                    <a:pt x="68020" y="47658"/>
                  </a:lnTo>
                  <a:lnTo>
                    <a:pt x="69155" y="48642"/>
                  </a:lnTo>
                  <a:lnTo>
                    <a:pt x="70240" y="49551"/>
                  </a:lnTo>
                  <a:lnTo>
                    <a:pt x="71325" y="50434"/>
                  </a:lnTo>
                  <a:lnTo>
                    <a:pt x="72384" y="51266"/>
                  </a:lnTo>
                  <a:lnTo>
                    <a:pt x="73444" y="52048"/>
                  </a:lnTo>
                  <a:lnTo>
                    <a:pt x="74478" y="52805"/>
                  </a:lnTo>
                  <a:lnTo>
                    <a:pt x="75462" y="53512"/>
                  </a:lnTo>
                  <a:lnTo>
                    <a:pt x="76446" y="54168"/>
                  </a:lnTo>
                  <a:lnTo>
                    <a:pt x="77380" y="54798"/>
                  </a:lnTo>
                  <a:lnTo>
                    <a:pt x="77859" y="54168"/>
                  </a:lnTo>
                  <a:lnTo>
                    <a:pt x="78414" y="53386"/>
                  </a:lnTo>
                  <a:lnTo>
                    <a:pt x="78717" y="52906"/>
                  </a:lnTo>
                  <a:lnTo>
                    <a:pt x="79020" y="52427"/>
                  </a:lnTo>
                  <a:lnTo>
                    <a:pt x="79322" y="51897"/>
                  </a:lnTo>
                  <a:lnTo>
                    <a:pt x="79625" y="51317"/>
                  </a:lnTo>
                  <a:lnTo>
                    <a:pt x="79903" y="50711"/>
                  </a:lnTo>
                  <a:lnTo>
                    <a:pt x="80205" y="50055"/>
                  </a:lnTo>
                  <a:lnTo>
                    <a:pt x="80483" y="49374"/>
                  </a:lnTo>
                  <a:lnTo>
                    <a:pt x="80735" y="48642"/>
                  </a:lnTo>
                  <a:lnTo>
                    <a:pt x="80962" y="47886"/>
                  </a:lnTo>
                  <a:lnTo>
                    <a:pt x="81189" y="47078"/>
                  </a:lnTo>
                  <a:lnTo>
                    <a:pt x="81366" y="46246"/>
                  </a:lnTo>
                  <a:lnTo>
                    <a:pt x="81517" y="45388"/>
                  </a:lnTo>
                  <a:lnTo>
                    <a:pt x="81644" y="44328"/>
                  </a:lnTo>
                  <a:lnTo>
                    <a:pt x="81719" y="43294"/>
                  </a:lnTo>
                  <a:lnTo>
                    <a:pt x="81744" y="42310"/>
                  </a:lnTo>
                  <a:lnTo>
                    <a:pt x="81719" y="41351"/>
                  </a:lnTo>
                  <a:lnTo>
                    <a:pt x="81644" y="40443"/>
                  </a:lnTo>
                  <a:lnTo>
                    <a:pt x="81543" y="39560"/>
                  </a:lnTo>
                  <a:lnTo>
                    <a:pt x="81391" y="38727"/>
                  </a:lnTo>
                  <a:lnTo>
                    <a:pt x="81240" y="37945"/>
                  </a:lnTo>
                  <a:lnTo>
                    <a:pt x="81038" y="37213"/>
                  </a:lnTo>
                  <a:lnTo>
                    <a:pt x="80861" y="36507"/>
                  </a:lnTo>
                  <a:lnTo>
                    <a:pt x="80634" y="35876"/>
                  </a:lnTo>
                  <a:lnTo>
                    <a:pt x="80433" y="35296"/>
                  </a:lnTo>
                  <a:lnTo>
                    <a:pt x="80231" y="34791"/>
                  </a:lnTo>
                  <a:lnTo>
                    <a:pt x="80029" y="34312"/>
                  </a:lnTo>
                  <a:lnTo>
                    <a:pt x="79701" y="33580"/>
                  </a:lnTo>
                  <a:lnTo>
                    <a:pt x="88758" y="33177"/>
                  </a:lnTo>
                  <a:lnTo>
                    <a:pt x="87724" y="31739"/>
                  </a:lnTo>
                  <a:lnTo>
                    <a:pt x="87169" y="30982"/>
                  </a:lnTo>
                  <a:lnTo>
                    <a:pt x="86563" y="30225"/>
                  </a:lnTo>
                  <a:lnTo>
                    <a:pt x="85933" y="29418"/>
                  </a:lnTo>
                  <a:lnTo>
                    <a:pt x="85251" y="28610"/>
                  </a:lnTo>
                  <a:lnTo>
                    <a:pt x="84545" y="27803"/>
                  </a:lnTo>
                  <a:lnTo>
                    <a:pt x="83788" y="26970"/>
                  </a:lnTo>
                  <a:lnTo>
                    <a:pt x="83031" y="26138"/>
                  </a:lnTo>
                  <a:lnTo>
                    <a:pt x="82199" y="25280"/>
                  </a:lnTo>
                  <a:lnTo>
                    <a:pt x="81341" y="24422"/>
                  </a:lnTo>
                  <a:lnTo>
                    <a:pt x="80458" y="23564"/>
                  </a:lnTo>
                  <a:lnTo>
                    <a:pt x="79524" y="22707"/>
                  </a:lnTo>
                  <a:lnTo>
                    <a:pt x="78540" y="21849"/>
                  </a:lnTo>
                  <a:lnTo>
                    <a:pt x="77531" y="20991"/>
                  </a:lnTo>
                  <a:lnTo>
                    <a:pt x="76472" y="20158"/>
                  </a:lnTo>
                  <a:lnTo>
                    <a:pt x="75639" y="19502"/>
                  </a:lnTo>
                  <a:lnTo>
                    <a:pt x="74806" y="18897"/>
                  </a:lnTo>
                  <a:lnTo>
                    <a:pt x="73999" y="18291"/>
                  </a:lnTo>
                  <a:lnTo>
                    <a:pt x="73192" y="17711"/>
                  </a:lnTo>
                  <a:lnTo>
                    <a:pt x="72384" y="17181"/>
                  </a:lnTo>
                  <a:lnTo>
                    <a:pt x="71577" y="16651"/>
                  </a:lnTo>
                  <a:lnTo>
                    <a:pt x="70013" y="15693"/>
                  </a:lnTo>
                  <a:lnTo>
                    <a:pt x="68499" y="14784"/>
                  </a:lnTo>
                  <a:lnTo>
                    <a:pt x="67010" y="14002"/>
                  </a:lnTo>
                  <a:lnTo>
                    <a:pt x="65598" y="13271"/>
                  </a:lnTo>
                  <a:lnTo>
                    <a:pt x="64260" y="12615"/>
                  </a:lnTo>
                  <a:lnTo>
                    <a:pt x="62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166;p69"/>
            <p:cNvSpPr/>
            <p:nvPr/>
          </p:nvSpPr>
          <p:spPr>
            <a:xfrm>
              <a:off x="6188410" y="697491"/>
              <a:ext cx="1644482" cy="1057828"/>
            </a:xfrm>
            <a:custGeom>
              <a:avLst/>
              <a:gdLst/>
              <a:ahLst/>
              <a:cxnLst/>
              <a:rect l="l" t="t" r="r" b="b"/>
              <a:pathLst>
                <a:path w="88759" h="57095" fill="none" extrusionOk="0">
                  <a:moveTo>
                    <a:pt x="37568" y="50156"/>
                  </a:moveTo>
                  <a:lnTo>
                    <a:pt x="37568" y="50156"/>
                  </a:lnTo>
                  <a:lnTo>
                    <a:pt x="38148" y="49727"/>
                  </a:lnTo>
                  <a:lnTo>
                    <a:pt x="38728" y="49248"/>
                  </a:lnTo>
                  <a:lnTo>
                    <a:pt x="39359" y="48718"/>
                  </a:lnTo>
                  <a:lnTo>
                    <a:pt x="40040" y="48163"/>
                  </a:lnTo>
                  <a:lnTo>
                    <a:pt x="40721" y="47532"/>
                  </a:lnTo>
                  <a:lnTo>
                    <a:pt x="41428" y="46876"/>
                  </a:lnTo>
                  <a:lnTo>
                    <a:pt x="42134" y="46145"/>
                  </a:lnTo>
                  <a:lnTo>
                    <a:pt x="42866" y="45363"/>
                  </a:lnTo>
                  <a:lnTo>
                    <a:pt x="43597" y="44555"/>
                  </a:lnTo>
                  <a:lnTo>
                    <a:pt x="44329" y="43672"/>
                  </a:lnTo>
                  <a:lnTo>
                    <a:pt x="45086" y="42739"/>
                  </a:lnTo>
                  <a:lnTo>
                    <a:pt x="45792" y="41730"/>
                  </a:lnTo>
                  <a:lnTo>
                    <a:pt x="46524" y="40695"/>
                  </a:lnTo>
                  <a:lnTo>
                    <a:pt x="47205" y="39585"/>
                  </a:lnTo>
                  <a:lnTo>
                    <a:pt x="47886" y="38424"/>
                  </a:lnTo>
                  <a:lnTo>
                    <a:pt x="48517" y="37188"/>
                  </a:lnTo>
                  <a:lnTo>
                    <a:pt x="48517" y="37188"/>
                  </a:lnTo>
                  <a:lnTo>
                    <a:pt x="48870" y="36507"/>
                  </a:lnTo>
                  <a:lnTo>
                    <a:pt x="49198" y="35826"/>
                  </a:lnTo>
                  <a:lnTo>
                    <a:pt x="49476" y="35145"/>
                  </a:lnTo>
                  <a:lnTo>
                    <a:pt x="49753" y="34489"/>
                  </a:lnTo>
                  <a:lnTo>
                    <a:pt x="50258" y="33177"/>
                  </a:lnTo>
                  <a:lnTo>
                    <a:pt x="50687" y="31915"/>
                  </a:lnTo>
                  <a:lnTo>
                    <a:pt x="51065" y="30679"/>
                  </a:lnTo>
                  <a:lnTo>
                    <a:pt x="51368" y="29518"/>
                  </a:lnTo>
                  <a:lnTo>
                    <a:pt x="51620" y="28408"/>
                  </a:lnTo>
                  <a:lnTo>
                    <a:pt x="51822" y="27374"/>
                  </a:lnTo>
                  <a:lnTo>
                    <a:pt x="51822" y="27374"/>
                  </a:lnTo>
                  <a:lnTo>
                    <a:pt x="52604" y="28787"/>
                  </a:lnTo>
                  <a:lnTo>
                    <a:pt x="53462" y="30225"/>
                  </a:lnTo>
                  <a:lnTo>
                    <a:pt x="54396" y="31688"/>
                  </a:lnTo>
                  <a:lnTo>
                    <a:pt x="55380" y="33202"/>
                  </a:lnTo>
                  <a:lnTo>
                    <a:pt x="56464" y="34741"/>
                  </a:lnTo>
                  <a:lnTo>
                    <a:pt x="57600" y="36305"/>
                  </a:lnTo>
                  <a:lnTo>
                    <a:pt x="58811" y="37895"/>
                  </a:lnTo>
                  <a:lnTo>
                    <a:pt x="60123" y="39509"/>
                  </a:lnTo>
                  <a:lnTo>
                    <a:pt x="60123" y="39509"/>
                  </a:lnTo>
                  <a:lnTo>
                    <a:pt x="61233" y="40821"/>
                  </a:lnTo>
                  <a:lnTo>
                    <a:pt x="62368" y="42083"/>
                  </a:lnTo>
                  <a:lnTo>
                    <a:pt x="63504" y="43294"/>
                  </a:lnTo>
                  <a:lnTo>
                    <a:pt x="64639" y="44480"/>
                  </a:lnTo>
                  <a:lnTo>
                    <a:pt x="65774" y="45590"/>
                  </a:lnTo>
                  <a:lnTo>
                    <a:pt x="66910" y="46649"/>
                  </a:lnTo>
                  <a:lnTo>
                    <a:pt x="68020" y="47658"/>
                  </a:lnTo>
                  <a:lnTo>
                    <a:pt x="69155" y="48642"/>
                  </a:lnTo>
                  <a:lnTo>
                    <a:pt x="70240" y="49551"/>
                  </a:lnTo>
                  <a:lnTo>
                    <a:pt x="71325" y="50434"/>
                  </a:lnTo>
                  <a:lnTo>
                    <a:pt x="72384" y="51266"/>
                  </a:lnTo>
                  <a:lnTo>
                    <a:pt x="73444" y="52048"/>
                  </a:lnTo>
                  <a:lnTo>
                    <a:pt x="74478" y="52805"/>
                  </a:lnTo>
                  <a:lnTo>
                    <a:pt x="75462" y="53512"/>
                  </a:lnTo>
                  <a:lnTo>
                    <a:pt x="76446" y="54168"/>
                  </a:lnTo>
                  <a:lnTo>
                    <a:pt x="77380" y="54798"/>
                  </a:lnTo>
                  <a:lnTo>
                    <a:pt x="77380" y="54798"/>
                  </a:lnTo>
                  <a:lnTo>
                    <a:pt x="77859" y="54168"/>
                  </a:lnTo>
                  <a:lnTo>
                    <a:pt x="78414" y="53386"/>
                  </a:lnTo>
                  <a:lnTo>
                    <a:pt x="78717" y="52906"/>
                  </a:lnTo>
                  <a:lnTo>
                    <a:pt x="79020" y="52427"/>
                  </a:lnTo>
                  <a:lnTo>
                    <a:pt x="79322" y="51897"/>
                  </a:lnTo>
                  <a:lnTo>
                    <a:pt x="79625" y="51317"/>
                  </a:lnTo>
                  <a:lnTo>
                    <a:pt x="79903" y="50711"/>
                  </a:lnTo>
                  <a:lnTo>
                    <a:pt x="80205" y="50055"/>
                  </a:lnTo>
                  <a:lnTo>
                    <a:pt x="80483" y="49374"/>
                  </a:lnTo>
                  <a:lnTo>
                    <a:pt x="80735" y="48642"/>
                  </a:lnTo>
                  <a:lnTo>
                    <a:pt x="80962" y="47886"/>
                  </a:lnTo>
                  <a:lnTo>
                    <a:pt x="81189" y="47078"/>
                  </a:lnTo>
                  <a:lnTo>
                    <a:pt x="81366" y="46246"/>
                  </a:lnTo>
                  <a:lnTo>
                    <a:pt x="81517" y="45388"/>
                  </a:lnTo>
                  <a:lnTo>
                    <a:pt x="81517" y="45388"/>
                  </a:lnTo>
                  <a:lnTo>
                    <a:pt x="81644" y="44328"/>
                  </a:lnTo>
                  <a:lnTo>
                    <a:pt x="81719" y="43294"/>
                  </a:lnTo>
                  <a:lnTo>
                    <a:pt x="81744" y="42310"/>
                  </a:lnTo>
                  <a:lnTo>
                    <a:pt x="81719" y="41351"/>
                  </a:lnTo>
                  <a:lnTo>
                    <a:pt x="81644" y="40443"/>
                  </a:lnTo>
                  <a:lnTo>
                    <a:pt x="81543" y="39560"/>
                  </a:lnTo>
                  <a:lnTo>
                    <a:pt x="81391" y="38727"/>
                  </a:lnTo>
                  <a:lnTo>
                    <a:pt x="81240" y="37945"/>
                  </a:lnTo>
                  <a:lnTo>
                    <a:pt x="81038" y="37213"/>
                  </a:lnTo>
                  <a:lnTo>
                    <a:pt x="80861" y="36507"/>
                  </a:lnTo>
                  <a:lnTo>
                    <a:pt x="80634" y="35876"/>
                  </a:lnTo>
                  <a:lnTo>
                    <a:pt x="80433" y="35296"/>
                  </a:lnTo>
                  <a:lnTo>
                    <a:pt x="80231" y="34791"/>
                  </a:lnTo>
                  <a:lnTo>
                    <a:pt x="80029" y="34312"/>
                  </a:lnTo>
                  <a:lnTo>
                    <a:pt x="79701" y="33580"/>
                  </a:lnTo>
                  <a:lnTo>
                    <a:pt x="79701" y="33580"/>
                  </a:lnTo>
                  <a:lnTo>
                    <a:pt x="88758" y="33177"/>
                  </a:lnTo>
                  <a:lnTo>
                    <a:pt x="88758" y="33177"/>
                  </a:lnTo>
                  <a:lnTo>
                    <a:pt x="87724" y="31739"/>
                  </a:lnTo>
                  <a:lnTo>
                    <a:pt x="87169" y="30982"/>
                  </a:lnTo>
                  <a:lnTo>
                    <a:pt x="86563" y="30225"/>
                  </a:lnTo>
                  <a:lnTo>
                    <a:pt x="85933" y="29418"/>
                  </a:lnTo>
                  <a:lnTo>
                    <a:pt x="85251" y="28610"/>
                  </a:lnTo>
                  <a:lnTo>
                    <a:pt x="84545" y="27803"/>
                  </a:lnTo>
                  <a:lnTo>
                    <a:pt x="83788" y="26970"/>
                  </a:lnTo>
                  <a:lnTo>
                    <a:pt x="83031" y="26138"/>
                  </a:lnTo>
                  <a:lnTo>
                    <a:pt x="82199" y="25280"/>
                  </a:lnTo>
                  <a:lnTo>
                    <a:pt x="81341" y="24422"/>
                  </a:lnTo>
                  <a:lnTo>
                    <a:pt x="80458" y="23564"/>
                  </a:lnTo>
                  <a:lnTo>
                    <a:pt x="79524" y="22707"/>
                  </a:lnTo>
                  <a:lnTo>
                    <a:pt x="78540" y="21849"/>
                  </a:lnTo>
                  <a:lnTo>
                    <a:pt x="77531" y="20991"/>
                  </a:lnTo>
                  <a:lnTo>
                    <a:pt x="76472" y="20158"/>
                  </a:lnTo>
                  <a:lnTo>
                    <a:pt x="76472" y="20158"/>
                  </a:lnTo>
                  <a:lnTo>
                    <a:pt x="75639" y="19502"/>
                  </a:lnTo>
                  <a:lnTo>
                    <a:pt x="74806" y="18897"/>
                  </a:lnTo>
                  <a:lnTo>
                    <a:pt x="73999" y="18291"/>
                  </a:lnTo>
                  <a:lnTo>
                    <a:pt x="73192" y="17711"/>
                  </a:lnTo>
                  <a:lnTo>
                    <a:pt x="72384" y="17181"/>
                  </a:lnTo>
                  <a:lnTo>
                    <a:pt x="71577" y="16651"/>
                  </a:lnTo>
                  <a:lnTo>
                    <a:pt x="70013" y="15693"/>
                  </a:lnTo>
                  <a:lnTo>
                    <a:pt x="68499" y="14784"/>
                  </a:lnTo>
                  <a:lnTo>
                    <a:pt x="67010" y="14002"/>
                  </a:lnTo>
                  <a:lnTo>
                    <a:pt x="65598" y="13271"/>
                  </a:lnTo>
                  <a:lnTo>
                    <a:pt x="64260" y="12615"/>
                  </a:lnTo>
                  <a:lnTo>
                    <a:pt x="64260" y="12615"/>
                  </a:lnTo>
                  <a:lnTo>
                    <a:pt x="62419" y="0"/>
                  </a:lnTo>
                  <a:lnTo>
                    <a:pt x="62419" y="0"/>
                  </a:lnTo>
                  <a:lnTo>
                    <a:pt x="62293" y="454"/>
                  </a:lnTo>
                  <a:lnTo>
                    <a:pt x="62091" y="984"/>
                  </a:lnTo>
                  <a:lnTo>
                    <a:pt x="61838" y="1589"/>
                  </a:lnTo>
                  <a:lnTo>
                    <a:pt x="61536" y="2220"/>
                  </a:lnTo>
                  <a:lnTo>
                    <a:pt x="61132" y="2927"/>
                  </a:lnTo>
                  <a:lnTo>
                    <a:pt x="60678" y="3658"/>
                  </a:lnTo>
                  <a:lnTo>
                    <a:pt x="60400" y="4011"/>
                  </a:lnTo>
                  <a:lnTo>
                    <a:pt x="60123" y="4390"/>
                  </a:lnTo>
                  <a:lnTo>
                    <a:pt x="59820" y="4768"/>
                  </a:lnTo>
                  <a:lnTo>
                    <a:pt x="59467" y="5122"/>
                  </a:lnTo>
                  <a:lnTo>
                    <a:pt x="59467" y="5122"/>
                  </a:lnTo>
                  <a:lnTo>
                    <a:pt x="59139" y="5475"/>
                  </a:lnTo>
                  <a:lnTo>
                    <a:pt x="58786" y="5803"/>
                  </a:lnTo>
                  <a:lnTo>
                    <a:pt x="58432" y="6131"/>
                  </a:lnTo>
                  <a:lnTo>
                    <a:pt x="58079" y="6408"/>
                  </a:lnTo>
                  <a:lnTo>
                    <a:pt x="57398" y="6913"/>
                  </a:lnTo>
                  <a:lnTo>
                    <a:pt x="56742" y="7342"/>
                  </a:lnTo>
                  <a:lnTo>
                    <a:pt x="56111" y="7695"/>
                  </a:lnTo>
                  <a:lnTo>
                    <a:pt x="55531" y="7973"/>
                  </a:lnTo>
                  <a:lnTo>
                    <a:pt x="55001" y="8200"/>
                  </a:lnTo>
                  <a:lnTo>
                    <a:pt x="54572" y="8376"/>
                  </a:lnTo>
                  <a:lnTo>
                    <a:pt x="54572" y="8376"/>
                  </a:lnTo>
                  <a:lnTo>
                    <a:pt x="53689" y="7998"/>
                  </a:lnTo>
                  <a:lnTo>
                    <a:pt x="52705" y="7619"/>
                  </a:lnTo>
                  <a:lnTo>
                    <a:pt x="51671" y="7266"/>
                  </a:lnTo>
                  <a:lnTo>
                    <a:pt x="50561" y="6913"/>
                  </a:lnTo>
                  <a:lnTo>
                    <a:pt x="49375" y="6610"/>
                  </a:lnTo>
                  <a:lnTo>
                    <a:pt x="48139" y="6333"/>
                  </a:lnTo>
                  <a:lnTo>
                    <a:pt x="46827" y="6080"/>
                  </a:lnTo>
                  <a:lnTo>
                    <a:pt x="46146" y="5979"/>
                  </a:lnTo>
                  <a:lnTo>
                    <a:pt x="45464" y="5878"/>
                  </a:lnTo>
                  <a:lnTo>
                    <a:pt x="45464" y="5878"/>
                  </a:lnTo>
                  <a:lnTo>
                    <a:pt x="44127" y="5752"/>
                  </a:lnTo>
                  <a:lnTo>
                    <a:pt x="42841" y="5677"/>
                  </a:lnTo>
                  <a:lnTo>
                    <a:pt x="41655" y="5651"/>
                  </a:lnTo>
                  <a:lnTo>
                    <a:pt x="40494" y="5677"/>
                  </a:lnTo>
                  <a:lnTo>
                    <a:pt x="40494" y="5677"/>
                  </a:lnTo>
                  <a:lnTo>
                    <a:pt x="39788" y="5374"/>
                  </a:lnTo>
                  <a:lnTo>
                    <a:pt x="39006" y="5071"/>
                  </a:lnTo>
                  <a:lnTo>
                    <a:pt x="38198" y="4794"/>
                  </a:lnTo>
                  <a:lnTo>
                    <a:pt x="37340" y="4491"/>
                  </a:lnTo>
                  <a:lnTo>
                    <a:pt x="36432" y="4239"/>
                  </a:lnTo>
                  <a:lnTo>
                    <a:pt x="35473" y="3986"/>
                  </a:lnTo>
                  <a:lnTo>
                    <a:pt x="34490" y="3784"/>
                  </a:lnTo>
                  <a:lnTo>
                    <a:pt x="33455" y="3583"/>
                  </a:lnTo>
                  <a:lnTo>
                    <a:pt x="33455" y="3583"/>
                  </a:lnTo>
                  <a:lnTo>
                    <a:pt x="32547" y="3456"/>
                  </a:lnTo>
                  <a:lnTo>
                    <a:pt x="31664" y="3356"/>
                  </a:lnTo>
                  <a:lnTo>
                    <a:pt x="30831" y="3280"/>
                  </a:lnTo>
                  <a:lnTo>
                    <a:pt x="30024" y="3229"/>
                  </a:lnTo>
                  <a:lnTo>
                    <a:pt x="30024" y="3229"/>
                  </a:lnTo>
                  <a:lnTo>
                    <a:pt x="32547" y="7317"/>
                  </a:lnTo>
                  <a:lnTo>
                    <a:pt x="32547" y="7317"/>
                  </a:lnTo>
                  <a:lnTo>
                    <a:pt x="31941" y="7089"/>
                  </a:lnTo>
                  <a:lnTo>
                    <a:pt x="31235" y="6862"/>
                  </a:lnTo>
                  <a:lnTo>
                    <a:pt x="30428" y="6635"/>
                  </a:lnTo>
                  <a:lnTo>
                    <a:pt x="29545" y="6408"/>
                  </a:lnTo>
                  <a:lnTo>
                    <a:pt x="28586" y="6232"/>
                  </a:lnTo>
                  <a:lnTo>
                    <a:pt x="28081" y="6181"/>
                  </a:lnTo>
                  <a:lnTo>
                    <a:pt x="27551" y="6106"/>
                  </a:lnTo>
                  <a:lnTo>
                    <a:pt x="26996" y="6080"/>
                  </a:lnTo>
                  <a:lnTo>
                    <a:pt x="26416" y="6055"/>
                  </a:lnTo>
                  <a:lnTo>
                    <a:pt x="25836" y="6030"/>
                  </a:lnTo>
                  <a:lnTo>
                    <a:pt x="25256" y="6055"/>
                  </a:lnTo>
                  <a:lnTo>
                    <a:pt x="25256" y="6055"/>
                  </a:lnTo>
                  <a:lnTo>
                    <a:pt x="24322" y="6106"/>
                  </a:lnTo>
                  <a:lnTo>
                    <a:pt x="23464" y="6181"/>
                  </a:lnTo>
                  <a:lnTo>
                    <a:pt x="22632" y="6307"/>
                  </a:lnTo>
                  <a:lnTo>
                    <a:pt x="21850" y="6484"/>
                  </a:lnTo>
                  <a:lnTo>
                    <a:pt x="21143" y="6661"/>
                  </a:lnTo>
                  <a:lnTo>
                    <a:pt x="20487" y="6837"/>
                  </a:lnTo>
                  <a:lnTo>
                    <a:pt x="19882" y="7039"/>
                  </a:lnTo>
                  <a:lnTo>
                    <a:pt x="19352" y="7241"/>
                  </a:lnTo>
                  <a:lnTo>
                    <a:pt x="19352" y="7241"/>
                  </a:lnTo>
                  <a:lnTo>
                    <a:pt x="24095" y="11833"/>
                  </a:lnTo>
                  <a:lnTo>
                    <a:pt x="24095" y="11833"/>
                  </a:lnTo>
                  <a:lnTo>
                    <a:pt x="23262" y="12262"/>
                  </a:lnTo>
                  <a:lnTo>
                    <a:pt x="22480" y="12716"/>
                  </a:lnTo>
                  <a:lnTo>
                    <a:pt x="21723" y="13170"/>
                  </a:lnTo>
                  <a:lnTo>
                    <a:pt x="21017" y="13599"/>
                  </a:lnTo>
                  <a:lnTo>
                    <a:pt x="20361" y="14053"/>
                  </a:lnTo>
                  <a:lnTo>
                    <a:pt x="19705" y="14532"/>
                  </a:lnTo>
                  <a:lnTo>
                    <a:pt x="19099" y="14986"/>
                  </a:lnTo>
                  <a:lnTo>
                    <a:pt x="18544" y="15440"/>
                  </a:lnTo>
                  <a:lnTo>
                    <a:pt x="18015" y="15895"/>
                  </a:lnTo>
                  <a:lnTo>
                    <a:pt x="17510" y="16323"/>
                  </a:lnTo>
                  <a:lnTo>
                    <a:pt x="17031" y="16778"/>
                  </a:lnTo>
                  <a:lnTo>
                    <a:pt x="16602" y="17206"/>
                  </a:lnTo>
                  <a:lnTo>
                    <a:pt x="15794" y="18039"/>
                  </a:lnTo>
                  <a:lnTo>
                    <a:pt x="15113" y="18846"/>
                  </a:lnTo>
                  <a:lnTo>
                    <a:pt x="15113" y="18846"/>
                  </a:lnTo>
                  <a:lnTo>
                    <a:pt x="14457" y="19679"/>
                  </a:lnTo>
                  <a:lnTo>
                    <a:pt x="13852" y="20486"/>
                  </a:lnTo>
                  <a:lnTo>
                    <a:pt x="13322" y="21268"/>
                  </a:lnTo>
                  <a:lnTo>
                    <a:pt x="12817" y="22025"/>
                  </a:lnTo>
                  <a:lnTo>
                    <a:pt x="12363" y="22807"/>
                  </a:lnTo>
                  <a:lnTo>
                    <a:pt x="11934" y="23564"/>
                  </a:lnTo>
                  <a:lnTo>
                    <a:pt x="11127" y="25078"/>
                  </a:lnTo>
                  <a:lnTo>
                    <a:pt x="10269" y="26617"/>
                  </a:lnTo>
                  <a:lnTo>
                    <a:pt x="9815" y="27424"/>
                  </a:lnTo>
                  <a:lnTo>
                    <a:pt x="9310" y="28257"/>
                  </a:lnTo>
                  <a:lnTo>
                    <a:pt x="8781" y="29115"/>
                  </a:lnTo>
                  <a:lnTo>
                    <a:pt x="8175" y="29998"/>
                  </a:lnTo>
                  <a:lnTo>
                    <a:pt x="7519" y="30931"/>
                  </a:lnTo>
                  <a:lnTo>
                    <a:pt x="6787" y="31890"/>
                  </a:lnTo>
                  <a:lnTo>
                    <a:pt x="6787" y="31890"/>
                  </a:lnTo>
                  <a:lnTo>
                    <a:pt x="5829" y="33051"/>
                  </a:lnTo>
                  <a:lnTo>
                    <a:pt x="4870" y="34110"/>
                  </a:lnTo>
                  <a:lnTo>
                    <a:pt x="3962" y="35094"/>
                  </a:lnTo>
                  <a:lnTo>
                    <a:pt x="3053" y="35977"/>
                  </a:lnTo>
                  <a:lnTo>
                    <a:pt x="2196" y="36759"/>
                  </a:lnTo>
                  <a:lnTo>
                    <a:pt x="1414" y="37466"/>
                  </a:lnTo>
                  <a:lnTo>
                    <a:pt x="657" y="38071"/>
                  </a:lnTo>
                  <a:lnTo>
                    <a:pt x="1" y="38601"/>
                  </a:lnTo>
                  <a:lnTo>
                    <a:pt x="1" y="38601"/>
                  </a:lnTo>
                  <a:lnTo>
                    <a:pt x="9638" y="39837"/>
                  </a:lnTo>
                  <a:lnTo>
                    <a:pt x="9638" y="39837"/>
                  </a:lnTo>
                  <a:lnTo>
                    <a:pt x="9487" y="40544"/>
                  </a:lnTo>
                  <a:lnTo>
                    <a:pt x="9310" y="41452"/>
                  </a:lnTo>
                  <a:lnTo>
                    <a:pt x="9235" y="41957"/>
                  </a:lnTo>
                  <a:lnTo>
                    <a:pt x="9159" y="42512"/>
                  </a:lnTo>
                  <a:lnTo>
                    <a:pt x="9109" y="43092"/>
                  </a:lnTo>
                  <a:lnTo>
                    <a:pt x="9058" y="43723"/>
                  </a:lnTo>
                  <a:lnTo>
                    <a:pt x="9033" y="44379"/>
                  </a:lnTo>
                  <a:lnTo>
                    <a:pt x="9058" y="45060"/>
                  </a:lnTo>
                  <a:lnTo>
                    <a:pt x="9083" y="45791"/>
                  </a:lnTo>
                  <a:lnTo>
                    <a:pt x="9159" y="46523"/>
                  </a:lnTo>
                  <a:lnTo>
                    <a:pt x="9260" y="47305"/>
                  </a:lnTo>
                  <a:lnTo>
                    <a:pt x="9386" y="48087"/>
                  </a:lnTo>
                  <a:lnTo>
                    <a:pt x="9563" y="48895"/>
                  </a:lnTo>
                  <a:lnTo>
                    <a:pt x="9790" y="49727"/>
                  </a:lnTo>
                  <a:lnTo>
                    <a:pt x="9790" y="49727"/>
                  </a:lnTo>
                  <a:lnTo>
                    <a:pt x="10017" y="50408"/>
                  </a:lnTo>
                  <a:lnTo>
                    <a:pt x="10244" y="51039"/>
                  </a:lnTo>
                  <a:lnTo>
                    <a:pt x="10496" y="51670"/>
                  </a:lnTo>
                  <a:lnTo>
                    <a:pt x="10749" y="52250"/>
                  </a:lnTo>
                  <a:lnTo>
                    <a:pt x="11026" y="52830"/>
                  </a:lnTo>
                  <a:lnTo>
                    <a:pt x="11304" y="53360"/>
                  </a:lnTo>
                  <a:lnTo>
                    <a:pt x="11606" y="53865"/>
                  </a:lnTo>
                  <a:lnTo>
                    <a:pt x="11884" y="54344"/>
                  </a:lnTo>
                  <a:lnTo>
                    <a:pt x="12187" y="54773"/>
                  </a:lnTo>
                  <a:lnTo>
                    <a:pt x="12464" y="55202"/>
                  </a:lnTo>
                  <a:lnTo>
                    <a:pt x="13044" y="55934"/>
                  </a:lnTo>
                  <a:lnTo>
                    <a:pt x="13549" y="56564"/>
                  </a:lnTo>
                  <a:lnTo>
                    <a:pt x="14028" y="57094"/>
                  </a:lnTo>
                  <a:lnTo>
                    <a:pt x="14028" y="57094"/>
                  </a:lnTo>
                  <a:lnTo>
                    <a:pt x="16223" y="55025"/>
                  </a:lnTo>
                  <a:lnTo>
                    <a:pt x="18469" y="52856"/>
                  </a:lnTo>
                  <a:lnTo>
                    <a:pt x="20714" y="50636"/>
                  </a:lnTo>
                  <a:lnTo>
                    <a:pt x="22985" y="48289"/>
                  </a:lnTo>
                  <a:lnTo>
                    <a:pt x="22985" y="48289"/>
                  </a:lnTo>
                  <a:lnTo>
                    <a:pt x="24953" y="46195"/>
                  </a:lnTo>
                  <a:lnTo>
                    <a:pt x="26870" y="44101"/>
                  </a:lnTo>
                  <a:lnTo>
                    <a:pt x="28712" y="42007"/>
                  </a:lnTo>
                  <a:lnTo>
                    <a:pt x="30503" y="39938"/>
                  </a:lnTo>
                  <a:lnTo>
                    <a:pt x="32244" y="37895"/>
                  </a:lnTo>
                  <a:lnTo>
                    <a:pt x="33884" y="35851"/>
                  </a:lnTo>
                  <a:lnTo>
                    <a:pt x="35499" y="33858"/>
                  </a:lnTo>
                  <a:lnTo>
                    <a:pt x="37038" y="31865"/>
                  </a:lnTo>
                  <a:lnTo>
                    <a:pt x="37038" y="31865"/>
                  </a:lnTo>
                  <a:lnTo>
                    <a:pt x="37568" y="50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167;p69"/>
            <p:cNvSpPr/>
            <p:nvPr/>
          </p:nvSpPr>
          <p:spPr>
            <a:xfrm>
              <a:off x="7035908" y="1671665"/>
              <a:ext cx="71071" cy="254772"/>
            </a:xfrm>
            <a:custGeom>
              <a:avLst/>
              <a:gdLst/>
              <a:ahLst/>
              <a:cxnLst/>
              <a:rect l="l" t="t" r="r" b="b"/>
              <a:pathLst>
                <a:path w="3836" h="13751" extrusionOk="0">
                  <a:moveTo>
                    <a:pt x="2095" y="0"/>
                  </a:moveTo>
                  <a:lnTo>
                    <a:pt x="1792" y="606"/>
                  </a:lnTo>
                  <a:lnTo>
                    <a:pt x="1515" y="1236"/>
                  </a:lnTo>
                  <a:lnTo>
                    <a:pt x="1262" y="1892"/>
                  </a:lnTo>
                  <a:lnTo>
                    <a:pt x="1035" y="2523"/>
                  </a:lnTo>
                  <a:lnTo>
                    <a:pt x="808" y="3204"/>
                  </a:lnTo>
                  <a:lnTo>
                    <a:pt x="632" y="3860"/>
                  </a:lnTo>
                  <a:lnTo>
                    <a:pt x="480" y="4516"/>
                  </a:lnTo>
                  <a:lnTo>
                    <a:pt x="354" y="5197"/>
                  </a:lnTo>
                  <a:lnTo>
                    <a:pt x="253" y="5879"/>
                  </a:lnTo>
                  <a:lnTo>
                    <a:pt x="152" y="6560"/>
                  </a:lnTo>
                  <a:lnTo>
                    <a:pt x="77" y="7266"/>
                  </a:lnTo>
                  <a:lnTo>
                    <a:pt x="26" y="7947"/>
                  </a:lnTo>
                  <a:lnTo>
                    <a:pt x="1" y="8629"/>
                  </a:lnTo>
                  <a:lnTo>
                    <a:pt x="1" y="9335"/>
                  </a:lnTo>
                  <a:lnTo>
                    <a:pt x="1" y="10016"/>
                  </a:lnTo>
                  <a:lnTo>
                    <a:pt x="51" y="10697"/>
                  </a:lnTo>
                  <a:lnTo>
                    <a:pt x="51" y="10849"/>
                  </a:lnTo>
                  <a:lnTo>
                    <a:pt x="102" y="10975"/>
                  </a:lnTo>
                  <a:lnTo>
                    <a:pt x="178" y="11101"/>
                  </a:lnTo>
                  <a:lnTo>
                    <a:pt x="278" y="11202"/>
                  </a:lnTo>
                  <a:lnTo>
                    <a:pt x="379" y="11278"/>
                  </a:lnTo>
                  <a:lnTo>
                    <a:pt x="506" y="11328"/>
                  </a:lnTo>
                  <a:lnTo>
                    <a:pt x="632" y="11353"/>
                  </a:lnTo>
                  <a:lnTo>
                    <a:pt x="783" y="11379"/>
                  </a:lnTo>
                  <a:lnTo>
                    <a:pt x="960" y="11353"/>
                  </a:lnTo>
                  <a:lnTo>
                    <a:pt x="1161" y="11278"/>
                  </a:lnTo>
                  <a:lnTo>
                    <a:pt x="1237" y="11227"/>
                  </a:lnTo>
                  <a:lnTo>
                    <a:pt x="1313" y="11152"/>
                  </a:lnTo>
                  <a:lnTo>
                    <a:pt x="1363" y="11051"/>
                  </a:lnTo>
                  <a:lnTo>
                    <a:pt x="1414" y="10950"/>
                  </a:lnTo>
                  <a:lnTo>
                    <a:pt x="1489" y="10874"/>
                  </a:lnTo>
                  <a:lnTo>
                    <a:pt x="1616" y="10798"/>
                  </a:lnTo>
                  <a:lnTo>
                    <a:pt x="1767" y="10748"/>
                  </a:lnTo>
                  <a:lnTo>
                    <a:pt x="1918" y="10723"/>
                  </a:lnTo>
                  <a:lnTo>
                    <a:pt x="2070" y="10748"/>
                  </a:lnTo>
                  <a:lnTo>
                    <a:pt x="2196" y="10773"/>
                  </a:lnTo>
                  <a:lnTo>
                    <a:pt x="2322" y="10824"/>
                  </a:lnTo>
                  <a:lnTo>
                    <a:pt x="2423" y="10899"/>
                  </a:lnTo>
                  <a:lnTo>
                    <a:pt x="2524" y="11000"/>
                  </a:lnTo>
                  <a:lnTo>
                    <a:pt x="2600" y="11101"/>
                  </a:lnTo>
                  <a:lnTo>
                    <a:pt x="2675" y="11202"/>
                  </a:lnTo>
                  <a:lnTo>
                    <a:pt x="2776" y="11480"/>
                  </a:lnTo>
                  <a:lnTo>
                    <a:pt x="2852" y="11757"/>
                  </a:lnTo>
                  <a:lnTo>
                    <a:pt x="2852" y="12060"/>
                  </a:lnTo>
                  <a:lnTo>
                    <a:pt x="2801" y="12337"/>
                  </a:lnTo>
                  <a:lnTo>
                    <a:pt x="2751" y="12464"/>
                  </a:lnTo>
                  <a:lnTo>
                    <a:pt x="2700" y="12615"/>
                  </a:lnTo>
                  <a:lnTo>
                    <a:pt x="2524" y="12918"/>
                  </a:lnTo>
                  <a:lnTo>
                    <a:pt x="2297" y="13220"/>
                  </a:lnTo>
                  <a:lnTo>
                    <a:pt x="2019" y="13498"/>
                  </a:lnTo>
                  <a:lnTo>
                    <a:pt x="1691" y="13750"/>
                  </a:lnTo>
                  <a:lnTo>
                    <a:pt x="1691" y="13750"/>
                  </a:lnTo>
                  <a:lnTo>
                    <a:pt x="1893" y="13725"/>
                  </a:lnTo>
                  <a:lnTo>
                    <a:pt x="2095" y="13675"/>
                  </a:lnTo>
                  <a:lnTo>
                    <a:pt x="2272" y="13624"/>
                  </a:lnTo>
                  <a:lnTo>
                    <a:pt x="2473" y="13548"/>
                  </a:lnTo>
                  <a:lnTo>
                    <a:pt x="2625" y="13447"/>
                  </a:lnTo>
                  <a:lnTo>
                    <a:pt x="2801" y="13372"/>
                  </a:lnTo>
                  <a:lnTo>
                    <a:pt x="2928" y="13246"/>
                  </a:lnTo>
                  <a:lnTo>
                    <a:pt x="3079" y="13120"/>
                  </a:lnTo>
                  <a:lnTo>
                    <a:pt x="3331" y="12842"/>
                  </a:lnTo>
                  <a:lnTo>
                    <a:pt x="3533" y="12539"/>
                  </a:lnTo>
                  <a:lnTo>
                    <a:pt x="3684" y="12211"/>
                  </a:lnTo>
                  <a:lnTo>
                    <a:pt x="3785" y="11858"/>
                  </a:lnTo>
                  <a:lnTo>
                    <a:pt x="3836" y="11505"/>
                  </a:lnTo>
                  <a:lnTo>
                    <a:pt x="3811" y="11152"/>
                  </a:lnTo>
                  <a:lnTo>
                    <a:pt x="3760" y="10798"/>
                  </a:lnTo>
                  <a:lnTo>
                    <a:pt x="3710" y="10622"/>
                  </a:lnTo>
                  <a:lnTo>
                    <a:pt x="3634" y="10470"/>
                  </a:lnTo>
                  <a:lnTo>
                    <a:pt x="3558" y="10294"/>
                  </a:lnTo>
                  <a:lnTo>
                    <a:pt x="3457" y="10142"/>
                  </a:lnTo>
                  <a:lnTo>
                    <a:pt x="3331" y="9991"/>
                  </a:lnTo>
                  <a:lnTo>
                    <a:pt x="3205" y="9865"/>
                  </a:lnTo>
                  <a:lnTo>
                    <a:pt x="3054" y="9739"/>
                  </a:lnTo>
                  <a:lnTo>
                    <a:pt x="2877" y="9613"/>
                  </a:lnTo>
                  <a:lnTo>
                    <a:pt x="2700" y="9512"/>
                  </a:lnTo>
                  <a:lnTo>
                    <a:pt x="2499" y="9411"/>
                  </a:lnTo>
                  <a:lnTo>
                    <a:pt x="2322" y="9360"/>
                  </a:lnTo>
                  <a:lnTo>
                    <a:pt x="2120" y="9310"/>
                  </a:lnTo>
                  <a:lnTo>
                    <a:pt x="1918" y="9285"/>
                  </a:lnTo>
                  <a:lnTo>
                    <a:pt x="1616" y="9285"/>
                  </a:lnTo>
                  <a:lnTo>
                    <a:pt x="1717" y="6964"/>
                  </a:lnTo>
                  <a:lnTo>
                    <a:pt x="1843" y="4642"/>
                  </a:lnTo>
                  <a:lnTo>
                    <a:pt x="1994" y="2296"/>
                  </a:lnTo>
                  <a:lnTo>
                    <a:pt x="2095"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168;p69"/>
            <p:cNvSpPr/>
            <p:nvPr/>
          </p:nvSpPr>
          <p:spPr>
            <a:xfrm>
              <a:off x="6664288" y="1630514"/>
              <a:ext cx="233743" cy="169712"/>
            </a:xfrm>
            <a:custGeom>
              <a:avLst/>
              <a:gdLst/>
              <a:ahLst/>
              <a:cxnLst/>
              <a:rect l="l" t="t" r="r" b="b"/>
              <a:pathLst>
                <a:path w="12616" h="9160" extrusionOk="0">
                  <a:moveTo>
                    <a:pt x="5929" y="1"/>
                  </a:moveTo>
                  <a:lnTo>
                    <a:pt x="5526" y="26"/>
                  </a:lnTo>
                  <a:lnTo>
                    <a:pt x="5122" y="77"/>
                  </a:lnTo>
                  <a:lnTo>
                    <a:pt x="4718" y="152"/>
                  </a:lnTo>
                  <a:lnTo>
                    <a:pt x="4315" y="279"/>
                  </a:lnTo>
                  <a:lnTo>
                    <a:pt x="3936" y="430"/>
                  </a:lnTo>
                  <a:lnTo>
                    <a:pt x="3558" y="607"/>
                  </a:lnTo>
                  <a:lnTo>
                    <a:pt x="3205" y="783"/>
                  </a:lnTo>
                  <a:lnTo>
                    <a:pt x="2851" y="1010"/>
                  </a:lnTo>
                  <a:lnTo>
                    <a:pt x="2549" y="1262"/>
                  </a:lnTo>
                  <a:lnTo>
                    <a:pt x="2246" y="1540"/>
                  </a:lnTo>
                  <a:lnTo>
                    <a:pt x="1994" y="1843"/>
                  </a:lnTo>
                  <a:lnTo>
                    <a:pt x="1766" y="2171"/>
                  </a:lnTo>
                  <a:lnTo>
                    <a:pt x="1590" y="2524"/>
                  </a:lnTo>
                  <a:lnTo>
                    <a:pt x="1413" y="2852"/>
                  </a:lnTo>
                  <a:lnTo>
                    <a:pt x="1287" y="3180"/>
                  </a:lnTo>
                  <a:lnTo>
                    <a:pt x="1035" y="3836"/>
                  </a:lnTo>
                  <a:lnTo>
                    <a:pt x="833" y="4467"/>
                  </a:lnTo>
                  <a:lnTo>
                    <a:pt x="656" y="5097"/>
                  </a:lnTo>
                  <a:lnTo>
                    <a:pt x="379" y="6359"/>
                  </a:lnTo>
                  <a:lnTo>
                    <a:pt x="202" y="6990"/>
                  </a:lnTo>
                  <a:lnTo>
                    <a:pt x="0" y="7595"/>
                  </a:lnTo>
                  <a:lnTo>
                    <a:pt x="253" y="7393"/>
                  </a:lnTo>
                  <a:lnTo>
                    <a:pt x="505" y="7166"/>
                  </a:lnTo>
                  <a:lnTo>
                    <a:pt x="757" y="6939"/>
                  </a:lnTo>
                  <a:lnTo>
                    <a:pt x="984" y="6687"/>
                  </a:lnTo>
                  <a:lnTo>
                    <a:pt x="1388" y="6132"/>
                  </a:lnTo>
                  <a:lnTo>
                    <a:pt x="1766" y="5602"/>
                  </a:lnTo>
                  <a:lnTo>
                    <a:pt x="2246" y="4870"/>
                  </a:lnTo>
                  <a:lnTo>
                    <a:pt x="2700" y="4214"/>
                  </a:lnTo>
                  <a:lnTo>
                    <a:pt x="2952" y="3912"/>
                  </a:lnTo>
                  <a:lnTo>
                    <a:pt x="3205" y="3634"/>
                  </a:lnTo>
                  <a:lnTo>
                    <a:pt x="3457" y="3357"/>
                  </a:lnTo>
                  <a:lnTo>
                    <a:pt x="3734" y="3129"/>
                  </a:lnTo>
                  <a:lnTo>
                    <a:pt x="4037" y="2928"/>
                  </a:lnTo>
                  <a:lnTo>
                    <a:pt x="4340" y="2751"/>
                  </a:lnTo>
                  <a:lnTo>
                    <a:pt x="4668" y="2625"/>
                  </a:lnTo>
                  <a:lnTo>
                    <a:pt x="5021" y="2524"/>
                  </a:lnTo>
                  <a:lnTo>
                    <a:pt x="5374" y="2473"/>
                  </a:lnTo>
                  <a:lnTo>
                    <a:pt x="5778" y="2448"/>
                  </a:lnTo>
                  <a:lnTo>
                    <a:pt x="6207" y="2473"/>
                  </a:lnTo>
                  <a:lnTo>
                    <a:pt x="6661" y="2549"/>
                  </a:lnTo>
                  <a:lnTo>
                    <a:pt x="6939" y="2600"/>
                  </a:lnTo>
                  <a:lnTo>
                    <a:pt x="7216" y="2675"/>
                  </a:lnTo>
                  <a:lnTo>
                    <a:pt x="7468" y="2776"/>
                  </a:lnTo>
                  <a:lnTo>
                    <a:pt x="7721" y="2902"/>
                  </a:lnTo>
                  <a:lnTo>
                    <a:pt x="8200" y="3155"/>
                  </a:lnTo>
                  <a:lnTo>
                    <a:pt x="8654" y="3457"/>
                  </a:lnTo>
                  <a:lnTo>
                    <a:pt x="9083" y="3811"/>
                  </a:lnTo>
                  <a:lnTo>
                    <a:pt x="9487" y="4189"/>
                  </a:lnTo>
                  <a:lnTo>
                    <a:pt x="9865" y="4618"/>
                  </a:lnTo>
                  <a:lnTo>
                    <a:pt x="10218" y="5072"/>
                  </a:lnTo>
                  <a:lnTo>
                    <a:pt x="10546" y="5551"/>
                  </a:lnTo>
                  <a:lnTo>
                    <a:pt x="10874" y="6056"/>
                  </a:lnTo>
                  <a:lnTo>
                    <a:pt x="11177" y="6561"/>
                  </a:lnTo>
                  <a:lnTo>
                    <a:pt x="11455" y="7090"/>
                  </a:lnTo>
                  <a:lnTo>
                    <a:pt x="12010" y="8125"/>
                  </a:lnTo>
                  <a:lnTo>
                    <a:pt x="12514" y="9159"/>
                  </a:lnTo>
                  <a:lnTo>
                    <a:pt x="12590" y="8478"/>
                  </a:lnTo>
                  <a:lnTo>
                    <a:pt x="12615" y="7772"/>
                  </a:lnTo>
                  <a:lnTo>
                    <a:pt x="12565" y="7040"/>
                  </a:lnTo>
                  <a:lnTo>
                    <a:pt x="12464" y="6308"/>
                  </a:lnTo>
                  <a:lnTo>
                    <a:pt x="12312" y="5602"/>
                  </a:lnTo>
                  <a:lnTo>
                    <a:pt x="12111" y="4896"/>
                  </a:lnTo>
                  <a:lnTo>
                    <a:pt x="11833" y="4214"/>
                  </a:lnTo>
                  <a:lnTo>
                    <a:pt x="11682" y="3886"/>
                  </a:lnTo>
                  <a:lnTo>
                    <a:pt x="11530" y="3558"/>
                  </a:lnTo>
                  <a:lnTo>
                    <a:pt x="11354" y="3230"/>
                  </a:lnTo>
                  <a:lnTo>
                    <a:pt x="11152" y="2928"/>
                  </a:lnTo>
                  <a:lnTo>
                    <a:pt x="10950" y="2625"/>
                  </a:lnTo>
                  <a:lnTo>
                    <a:pt x="10723" y="2347"/>
                  </a:lnTo>
                  <a:lnTo>
                    <a:pt x="10496" y="2070"/>
                  </a:lnTo>
                  <a:lnTo>
                    <a:pt x="10269" y="1792"/>
                  </a:lnTo>
                  <a:lnTo>
                    <a:pt x="9991" y="1565"/>
                  </a:lnTo>
                  <a:lnTo>
                    <a:pt x="9739" y="1313"/>
                  </a:lnTo>
                  <a:lnTo>
                    <a:pt x="9461" y="1111"/>
                  </a:lnTo>
                  <a:lnTo>
                    <a:pt x="9159" y="909"/>
                  </a:lnTo>
                  <a:lnTo>
                    <a:pt x="8856" y="733"/>
                  </a:lnTo>
                  <a:lnTo>
                    <a:pt x="8528" y="556"/>
                  </a:lnTo>
                  <a:lnTo>
                    <a:pt x="8200" y="405"/>
                  </a:lnTo>
                  <a:lnTo>
                    <a:pt x="7847" y="279"/>
                  </a:lnTo>
                  <a:lnTo>
                    <a:pt x="7494" y="178"/>
                  </a:lnTo>
                  <a:lnTo>
                    <a:pt x="7115" y="102"/>
                  </a:lnTo>
                  <a:lnTo>
                    <a:pt x="6737" y="26"/>
                  </a:lnTo>
                  <a:lnTo>
                    <a:pt x="63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169;p69"/>
            <p:cNvSpPr/>
            <p:nvPr/>
          </p:nvSpPr>
          <p:spPr>
            <a:xfrm>
              <a:off x="6669902" y="1447752"/>
              <a:ext cx="250084" cy="101920"/>
            </a:xfrm>
            <a:custGeom>
              <a:avLst/>
              <a:gdLst/>
              <a:ahLst/>
              <a:cxnLst/>
              <a:rect l="l" t="t" r="r" b="b"/>
              <a:pathLst>
                <a:path w="13498" h="5501" extrusionOk="0">
                  <a:moveTo>
                    <a:pt x="5828" y="0"/>
                  </a:moveTo>
                  <a:lnTo>
                    <a:pt x="5298" y="26"/>
                  </a:lnTo>
                  <a:lnTo>
                    <a:pt x="4769" y="76"/>
                  </a:lnTo>
                  <a:lnTo>
                    <a:pt x="4239" y="177"/>
                  </a:lnTo>
                  <a:lnTo>
                    <a:pt x="3734" y="303"/>
                  </a:lnTo>
                  <a:lnTo>
                    <a:pt x="3230" y="480"/>
                  </a:lnTo>
                  <a:lnTo>
                    <a:pt x="2750" y="681"/>
                  </a:lnTo>
                  <a:lnTo>
                    <a:pt x="2271" y="934"/>
                  </a:lnTo>
                  <a:lnTo>
                    <a:pt x="1817" y="1211"/>
                  </a:lnTo>
                  <a:lnTo>
                    <a:pt x="1413" y="1539"/>
                  </a:lnTo>
                  <a:lnTo>
                    <a:pt x="1009" y="1892"/>
                  </a:lnTo>
                  <a:lnTo>
                    <a:pt x="631" y="2271"/>
                  </a:lnTo>
                  <a:lnTo>
                    <a:pt x="303" y="2725"/>
                  </a:lnTo>
                  <a:lnTo>
                    <a:pt x="0" y="3204"/>
                  </a:lnTo>
                  <a:lnTo>
                    <a:pt x="0" y="3204"/>
                  </a:lnTo>
                  <a:lnTo>
                    <a:pt x="908" y="3104"/>
                  </a:lnTo>
                  <a:lnTo>
                    <a:pt x="1817" y="3053"/>
                  </a:lnTo>
                  <a:lnTo>
                    <a:pt x="3558" y="3053"/>
                  </a:lnTo>
                  <a:lnTo>
                    <a:pt x="4415" y="3078"/>
                  </a:lnTo>
                  <a:lnTo>
                    <a:pt x="5248" y="3154"/>
                  </a:lnTo>
                  <a:lnTo>
                    <a:pt x="6080" y="3255"/>
                  </a:lnTo>
                  <a:lnTo>
                    <a:pt x="6913" y="3381"/>
                  </a:lnTo>
                  <a:lnTo>
                    <a:pt x="7720" y="3532"/>
                  </a:lnTo>
                  <a:lnTo>
                    <a:pt x="8553" y="3734"/>
                  </a:lnTo>
                  <a:lnTo>
                    <a:pt x="9360" y="3936"/>
                  </a:lnTo>
                  <a:lnTo>
                    <a:pt x="10168" y="4188"/>
                  </a:lnTo>
                  <a:lnTo>
                    <a:pt x="11000" y="4466"/>
                  </a:lnTo>
                  <a:lnTo>
                    <a:pt x="11808" y="4794"/>
                  </a:lnTo>
                  <a:lnTo>
                    <a:pt x="12665" y="5122"/>
                  </a:lnTo>
                  <a:lnTo>
                    <a:pt x="13498" y="5500"/>
                  </a:lnTo>
                  <a:lnTo>
                    <a:pt x="13372" y="4945"/>
                  </a:lnTo>
                  <a:lnTo>
                    <a:pt x="13195" y="4441"/>
                  </a:lnTo>
                  <a:lnTo>
                    <a:pt x="12968" y="3936"/>
                  </a:lnTo>
                  <a:lnTo>
                    <a:pt x="12716" y="3482"/>
                  </a:lnTo>
                  <a:lnTo>
                    <a:pt x="12413" y="3028"/>
                  </a:lnTo>
                  <a:lnTo>
                    <a:pt x="12085" y="2624"/>
                  </a:lnTo>
                  <a:lnTo>
                    <a:pt x="11707" y="2246"/>
                  </a:lnTo>
                  <a:lnTo>
                    <a:pt x="11328" y="1892"/>
                  </a:lnTo>
                  <a:lnTo>
                    <a:pt x="10899" y="1565"/>
                  </a:lnTo>
                  <a:lnTo>
                    <a:pt x="10445" y="1262"/>
                  </a:lnTo>
                  <a:lnTo>
                    <a:pt x="9991" y="984"/>
                  </a:lnTo>
                  <a:lnTo>
                    <a:pt x="9512" y="757"/>
                  </a:lnTo>
                  <a:lnTo>
                    <a:pt x="9007" y="555"/>
                  </a:lnTo>
                  <a:lnTo>
                    <a:pt x="8503" y="379"/>
                  </a:lnTo>
                  <a:lnTo>
                    <a:pt x="7973" y="227"/>
                  </a:lnTo>
                  <a:lnTo>
                    <a:pt x="7443" y="126"/>
                  </a:lnTo>
                  <a:lnTo>
                    <a:pt x="6913" y="51"/>
                  </a:lnTo>
                  <a:lnTo>
                    <a:pt x="63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170;p69"/>
            <p:cNvSpPr/>
            <p:nvPr/>
          </p:nvSpPr>
          <p:spPr>
            <a:xfrm>
              <a:off x="7142964" y="1603407"/>
              <a:ext cx="232798" cy="168767"/>
            </a:xfrm>
            <a:custGeom>
              <a:avLst/>
              <a:gdLst/>
              <a:ahLst/>
              <a:cxnLst/>
              <a:rect l="l" t="t" r="r" b="b"/>
              <a:pathLst>
                <a:path w="12565" h="9109" extrusionOk="0">
                  <a:moveTo>
                    <a:pt x="6232" y="1"/>
                  </a:moveTo>
                  <a:lnTo>
                    <a:pt x="5829" y="26"/>
                  </a:lnTo>
                  <a:lnTo>
                    <a:pt x="5450" y="76"/>
                  </a:lnTo>
                  <a:lnTo>
                    <a:pt x="5097" y="152"/>
                  </a:lnTo>
                  <a:lnTo>
                    <a:pt x="4718" y="253"/>
                  </a:lnTo>
                  <a:lnTo>
                    <a:pt x="4390" y="379"/>
                  </a:lnTo>
                  <a:lnTo>
                    <a:pt x="4062" y="505"/>
                  </a:lnTo>
                  <a:lnTo>
                    <a:pt x="3734" y="657"/>
                  </a:lnTo>
                  <a:lnTo>
                    <a:pt x="3432" y="833"/>
                  </a:lnTo>
                  <a:lnTo>
                    <a:pt x="3129" y="1010"/>
                  </a:lnTo>
                  <a:lnTo>
                    <a:pt x="2851" y="1212"/>
                  </a:lnTo>
                  <a:lnTo>
                    <a:pt x="2599" y="1439"/>
                  </a:lnTo>
                  <a:lnTo>
                    <a:pt x="2322" y="1666"/>
                  </a:lnTo>
                  <a:lnTo>
                    <a:pt x="2095" y="1918"/>
                  </a:lnTo>
                  <a:lnTo>
                    <a:pt x="1867" y="2170"/>
                  </a:lnTo>
                  <a:lnTo>
                    <a:pt x="1640" y="2448"/>
                  </a:lnTo>
                  <a:lnTo>
                    <a:pt x="1439" y="2725"/>
                  </a:lnTo>
                  <a:lnTo>
                    <a:pt x="1237" y="3028"/>
                  </a:lnTo>
                  <a:lnTo>
                    <a:pt x="1060" y="3331"/>
                  </a:lnTo>
                  <a:lnTo>
                    <a:pt x="909" y="3634"/>
                  </a:lnTo>
                  <a:lnTo>
                    <a:pt x="757" y="3962"/>
                  </a:lnTo>
                  <a:lnTo>
                    <a:pt x="606" y="4290"/>
                  </a:lnTo>
                  <a:lnTo>
                    <a:pt x="379" y="4971"/>
                  </a:lnTo>
                  <a:lnTo>
                    <a:pt x="202" y="5652"/>
                  </a:lnTo>
                  <a:lnTo>
                    <a:pt x="76" y="6359"/>
                  </a:lnTo>
                  <a:lnTo>
                    <a:pt x="0" y="7065"/>
                  </a:lnTo>
                  <a:lnTo>
                    <a:pt x="0" y="7746"/>
                  </a:lnTo>
                  <a:lnTo>
                    <a:pt x="51" y="8453"/>
                  </a:lnTo>
                  <a:lnTo>
                    <a:pt x="101" y="8781"/>
                  </a:lnTo>
                  <a:lnTo>
                    <a:pt x="152" y="9109"/>
                  </a:lnTo>
                  <a:lnTo>
                    <a:pt x="606" y="8074"/>
                  </a:lnTo>
                  <a:lnTo>
                    <a:pt x="1085" y="7040"/>
                  </a:lnTo>
                  <a:lnTo>
                    <a:pt x="1363" y="6535"/>
                  </a:lnTo>
                  <a:lnTo>
                    <a:pt x="1640" y="6031"/>
                  </a:lnTo>
                  <a:lnTo>
                    <a:pt x="1918" y="5526"/>
                  </a:lnTo>
                  <a:lnTo>
                    <a:pt x="2246" y="5072"/>
                  </a:lnTo>
                  <a:lnTo>
                    <a:pt x="2574" y="4618"/>
                  </a:lnTo>
                  <a:lnTo>
                    <a:pt x="2927" y="4189"/>
                  </a:lnTo>
                  <a:lnTo>
                    <a:pt x="3306" y="3810"/>
                  </a:lnTo>
                  <a:lnTo>
                    <a:pt x="3709" y="3457"/>
                  </a:lnTo>
                  <a:lnTo>
                    <a:pt x="4138" y="3154"/>
                  </a:lnTo>
                  <a:lnTo>
                    <a:pt x="4617" y="2877"/>
                  </a:lnTo>
                  <a:lnTo>
                    <a:pt x="4845" y="2776"/>
                  </a:lnTo>
                  <a:lnTo>
                    <a:pt x="5097" y="2675"/>
                  </a:lnTo>
                  <a:lnTo>
                    <a:pt x="5349" y="2574"/>
                  </a:lnTo>
                  <a:lnTo>
                    <a:pt x="5627" y="2498"/>
                  </a:lnTo>
                  <a:lnTo>
                    <a:pt x="6056" y="2423"/>
                  </a:lnTo>
                  <a:lnTo>
                    <a:pt x="6459" y="2372"/>
                  </a:lnTo>
                  <a:lnTo>
                    <a:pt x="6863" y="2372"/>
                  </a:lnTo>
                  <a:lnTo>
                    <a:pt x="7241" y="2397"/>
                  </a:lnTo>
                  <a:lnTo>
                    <a:pt x="7569" y="2473"/>
                  </a:lnTo>
                  <a:lnTo>
                    <a:pt x="7923" y="2574"/>
                  </a:lnTo>
                  <a:lnTo>
                    <a:pt x="8225" y="2700"/>
                  </a:lnTo>
                  <a:lnTo>
                    <a:pt x="8528" y="2877"/>
                  </a:lnTo>
                  <a:lnTo>
                    <a:pt x="8831" y="3079"/>
                  </a:lnTo>
                  <a:lnTo>
                    <a:pt x="9108" y="3306"/>
                  </a:lnTo>
                  <a:lnTo>
                    <a:pt x="9386" y="3533"/>
                  </a:lnTo>
                  <a:lnTo>
                    <a:pt x="9638" y="3810"/>
                  </a:lnTo>
                  <a:lnTo>
                    <a:pt x="9890" y="4113"/>
                  </a:lnTo>
                  <a:lnTo>
                    <a:pt x="10143" y="4416"/>
                  </a:lnTo>
                  <a:lnTo>
                    <a:pt x="10647" y="5097"/>
                  </a:lnTo>
                  <a:lnTo>
                    <a:pt x="11076" y="5602"/>
                  </a:lnTo>
                  <a:lnTo>
                    <a:pt x="11505" y="6081"/>
                  </a:lnTo>
                  <a:lnTo>
                    <a:pt x="11757" y="6308"/>
                  </a:lnTo>
                  <a:lnTo>
                    <a:pt x="12010" y="6510"/>
                  </a:lnTo>
                  <a:lnTo>
                    <a:pt x="12287" y="6712"/>
                  </a:lnTo>
                  <a:lnTo>
                    <a:pt x="12565" y="6888"/>
                  </a:lnTo>
                  <a:lnTo>
                    <a:pt x="12565" y="6888"/>
                  </a:lnTo>
                  <a:lnTo>
                    <a:pt x="12287" y="6308"/>
                  </a:lnTo>
                  <a:lnTo>
                    <a:pt x="12085" y="5728"/>
                  </a:lnTo>
                  <a:lnTo>
                    <a:pt x="11707" y="4542"/>
                  </a:lnTo>
                  <a:lnTo>
                    <a:pt x="11505" y="3936"/>
                  </a:lnTo>
                  <a:lnTo>
                    <a:pt x="11253" y="3331"/>
                  </a:lnTo>
                  <a:lnTo>
                    <a:pt x="10975" y="2725"/>
                  </a:lnTo>
                  <a:lnTo>
                    <a:pt x="10799" y="2397"/>
                  </a:lnTo>
                  <a:lnTo>
                    <a:pt x="10597" y="2095"/>
                  </a:lnTo>
                  <a:lnTo>
                    <a:pt x="10370" y="1767"/>
                  </a:lnTo>
                  <a:lnTo>
                    <a:pt x="10143" y="1489"/>
                  </a:lnTo>
                  <a:lnTo>
                    <a:pt x="9865" y="1212"/>
                  </a:lnTo>
                  <a:lnTo>
                    <a:pt x="9562" y="985"/>
                  </a:lnTo>
                  <a:lnTo>
                    <a:pt x="9234" y="758"/>
                  </a:lnTo>
                  <a:lnTo>
                    <a:pt x="8907" y="581"/>
                  </a:lnTo>
                  <a:lnTo>
                    <a:pt x="8553" y="404"/>
                  </a:lnTo>
                  <a:lnTo>
                    <a:pt x="8175" y="278"/>
                  </a:lnTo>
                  <a:lnTo>
                    <a:pt x="7796" y="177"/>
                  </a:lnTo>
                  <a:lnTo>
                    <a:pt x="7418" y="76"/>
                  </a:lnTo>
                  <a:lnTo>
                    <a:pt x="7014" y="26"/>
                  </a:lnTo>
                  <a:lnTo>
                    <a:pt x="66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171;p69"/>
            <p:cNvSpPr/>
            <p:nvPr/>
          </p:nvSpPr>
          <p:spPr>
            <a:xfrm>
              <a:off x="7106963" y="1430928"/>
              <a:ext cx="247305" cy="105644"/>
            </a:xfrm>
            <a:custGeom>
              <a:avLst/>
              <a:gdLst/>
              <a:ahLst/>
              <a:cxnLst/>
              <a:rect l="l" t="t" r="r" b="b"/>
              <a:pathLst>
                <a:path w="13348" h="5702" extrusionOk="0">
                  <a:moveTo>
                    <a:pt x="7368" y="0"/>
                  </a:moveTo>
                  <a:lnTo>
                    <a:pt x="6838" y="25"/>
                  </a:lnTo>
                  <a:lnTo>
                    <a:pt x="6308" y="101"/>
                  </a:lnTo>
                  <a:lnTo>
                    <a:pt x="5778" y="202"/>
                  </a:lnTo>
                  <a:lnTo>
                    <a:pt x="5249" y="328"/>
                  </a:lnTo>
                  <a:lnTo>
                    <a:pt x="4744" y="505"/>
                  </a:lnTo>
                  <a:lnTo>
                    <a:pt x="4265" y="681"/>
                  </a:lnTo>
                  <a:lnTo>
                    <a:pt x="3785" y="908"/>
                  </a:lnTo>
                  <a:lnTo>
                    <a:pt x="3306" y="1161"/>
                  </a:lnTo>
                  <a:lnTo>
                    <a:pt x="2852" y="1438"/>
                  </a:lnTo>
                  <a:lnTo>
                    <a:pt x="2448" y="1741"/>
                  </a:lnTo>
                  <a:lnTo>
                    <a:pt x="2044" y="2094"/>
                  </a:lnTo>
                  <a:lnTo>
                    <a:pt x="1666" y="2447"/>
                  </a:lnTo>
                  <a:lnTo>
                    <a:pt x="1313" y="2851"/>
                  </a:lnTo>
                  <a:lnTo>
                    <a:pt x="1010" y="3255"/>
                  </a:lnTo>
                  <a:lnTo>
                    <a:pt x="732" y="3684"/>
                  </a:lnTo>
                  <a:lnTo>
                    <a:pt x="480" y="4163"/>
                  </a:lnTo>
                  <a:lnTo>
                    <a:pt x="278" y="4642"/>
                  </a:lnTo>
                  <a:lnTo>
                    <a:pt x="127" y="5172"/>
                  </a:lnTo>
                  <a:lnTo>
                    <a:pt x="1" y="5702"/>
                  </a:lnTo>
                  <a:lnTo>
                    <a:pt x="808" y="5298"/>
                  </a:lnTo>
                  <a:lnTo>
                    <a:pt x="1641" y="4920"/>
                  </a:lnTo>
                  <a:lnTo>
                    <a:pt x="2448" y="4592"/>
                  </a:lnTo>
                  <a:lnTo>
                    <a:pt x="3255" y="4289"/>
                  </a:lnTo>
                  <a:lnTo>
                    <a:pt x="4063" y="4012"/>
                  </a:lnTo>
                  <a:lnTo>
                    <a:pt x="4845" y="3759"/>
                  </a:lnTo>
                  <a:lnTo>
                    <a:pt x="5652" y="3532"/>
                  </a:lnTo>
                  <a:lnTo>
                    <a:pt x="6485" y="3330"/>
                  </a:lnTo>
                  <a:lnTo>
                    <a:pt x="7292" y="3179"/>
                  </a:lnTo>
                  <a:lnTo>
                    <a:pt x="8125" y="3028"/>
                  </a:lnTo>
                  <a:lnTo>
                    <a:pt x="8957" y="2901"/>
                  </a:lnTo>
                  <a:lnTo>
                    <a:pt x="9790" y="2826"/>
                  </a:lnTo>
                  <a:lnTo>
                    <a:pt x="10648" y="2750"/>
                  </a:lnTo>
                  <a:lnTo>
                    <a:pt x="11531" y="2725"/>
                  </a:lnTo>
                  <a:lnTo>
                    <a:pt x="12439" y="2700"/>
                  </a:lnTo>
                  <a:lnTo>
                    <a:pt x="13347" y="2725"/>
                  </a:lnTo>
                  <a:lnTo>
                    <a:pt x="13347" y="2725"/>
                  </a:lnTo>
                  <a:lnTo>
                    <a:pt x="12994" y="2271"/>
                  </a:lnTo>
                  <a:lnTo>
                    <a:pt x="12641" y="1892"/>
                  </a:lnTo>
                  <a:lnTo>
                    <a:pt x="12237" y="1539"/>
                  </a:lnTo>
                  <a:lnTo>
                    <a:pt x="11833" y="1211"/>
                  </a:lnTo>
                  <a:lnTo>
                    <a:pt x="11379" y="934"/>
                  </a:lnTo>
                  <a:lnTo>
                    <a:pt x="10925" y="681"/>
                  </a:lnTo>
                  <a:lnTo>
                    <a:pt x="10446" y="479"/>
                  </a:lnTo>
                  <a:lnTo>
                    <a:pt x="9966" y="303"/>
                  </a:lnTo>
                  <a:lnTo>
                    <a:pt x="9462" y="177"/>
                  </a:lnTo>
                  <a:lnTo>
                    <a:pt x="8932" y="76"/>
                  </a:lnTo>
                  <a:lnTo>
                    <a:pt x="8427" y="25"/>
                  </a:lnTo>
                  <a:lnTo>
                    <a:pt x="78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172;p69"/>
            <p:cNvSpPr/>
            <p:nvPr/>
          </p:nvSpPr>
          <p:spPr>
            <a:xfrm>
              <a:off x="6871841" y="1649690"/>
              <a:ext cx="1427" cy="1427"/>
            </a:xfrm>
            <a:custGeom>
              <a:avLst/>
              <a:gdLst/>
              <a:ahLst/>
              <a:cxnLst/>
              <a:rect l="l" t="t" r="r" b="b"/>
              <a:pathLst>
                <a:path w="77" h="77" extrusionOk="0">
                  <a:moveTo>
                    <a:pt x="76" y="0"/>
                  </a:moveTo>
                  <a:lnTo>
                    <a:pt x="0" y="76"/>
                  </a:lnTo>
                  <a:lnTo>
                    <a:pt x="0" y="76"/>
                  </a:lnTo>
                  <a:lnTo>
                    <a:pt x="76" y="51"/>
                  </a:lnTo>
                  <a:lnTo>
                    <a:pt x="76" y="0"/>
                  </a:lnTo>
                  <a:close/>
                </a:path>
              </a:pathLst>
            </a:custGeom>
            <a:solidFill>
              <a:srgbClr val="EF9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173;p69"/>
            <p:cNvSpPr/>
            <p:nvPr/>
          </p:nvSpPr>
          <p:spPr>
            <a:xfrm>
              <a:off x="6871841" y="1649690"/>
              <a:ext cx="1427" cy="1427"/>
            </a:xfrm>
            <a:custGeom>
              <a:avLst/>
              <a:gdLst/>
              <a:ahLst/>
              <a:cxnLst/>
              <a:rect l="l" t="t" r="r" b="b"/>
              <a:pathLst>
                <a:path w="77" h="77" fill="none" extrusionOk="0">
                  <a:moveTo>
                    <a:pt x="76" y="0"/>
                  </a:moveTo>
                  <a:lnTo>
                    <a:pt x="76" y="0"/>
                  </a:lnTo>
                  <a:lnTo>
                    <a:pt x="0" y="76"/>
                  </a:lnTo>
                  <a:lnTo>
                    <a:pt x="0" y="76"/>
                  </a:lnTo>
                  <a:lnTo>
                    <a:pt x="76" y="51"/>
                  </a:lnTo>
                  <a:lnTo>
                    <a:pt x="76" y="51"/>
                  </a:lnTo>
                  <a:lnTo>
                    <a:pt x="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174;p69"/>
            <p:cNvSpPr/>
            <p:nvPr/>
          </p:nvSpPr>
          <p:spPr>
            <a:xfrm>
              <a:off x="6897539" y="2011026"/>
              <a:ext cx="246842" cy="97251"/>
            </a:xfrm>
            <a:custGeom>
              <a:avLst/>
              <a:gdLst/>
              <a:ahLst/>
              <a:cxnLst/>
              <a:rect l="l" t="t" r="r" b="b"/>
              <a:pathLst>
                <a:path w="13323" h="5249" extrusionOk="0">
                  <a:moveTo>
                    <a:pt x="1" y="1"/>
                  </a:moveTo>
                  <a:lnTo>
                    <a:pt x="581" y="833"/>
                  </a:lnTo>
                  <a:lnTo>
                    <a:pt x="909" y="1237"/>
                  </a:lnTo>
                  <a:lnTo>
                    <a:pt x="1237" y="1641"/>
                  </a:lnTo>
                  <a:lnTo>
                    <a:pt x="1590" y="2019"/>
                  </a:lnTo>
                  <a:lnTo>
                    <a:pt x="1944" y="2398"/>
                  </a:lnTo>
                  <a:lnTo>
                    <a:pt x="2322" y="2751"/>
                  </a:lnTo>
                  <a:lnTo>
                    <a:pt x="2726" y="3104"/>
                  </a:lnTo>
                  <a:lnTo>
                    <a:pt x="3129" y="3432"/>
                  </a:lnTo>
                  <a:lnTo>
                    <a:pt x="3558" y="3735"/>
                  </a:lnTo>
                  <a:lnTo>
                    <a:pt x="3987" y="4037"/>
                  </a:lnTo>
                  <a:lnTo>
                    <a:pt x="4467" y="4290"/>
                  </a:lnTo>
                  <a:lnTo>
                    <a:pt x="4946" y="4542"/>
                  </a:lnTo>
                  <a:lnTo>
                    <a:pt x="5451" y="4744"/>
                  </a:lnTo>
                  <a:lnTo>
                    <a:pt x="5955" y="4946"/>
                  </a:lnTo>
                  <a:lnTo>
                    <a:pt x="6485" y="5097"/>
                  </a:lnTo>
                  <a:lnTo>
                    <a:pt x="6863" y="5173"/>
                  </a:lnTo>
                  <a:lnTo>
                    <a:pt x="7242" y="5223"/>
                  </a:lnTo>
                  <a:lnTo>
                    <a:pt x="7595" y="5248"/>
                  </a:lnTo>
                  <a:lnTo>
                    <a:pt x="8352" y="5248"/>
                  </a:lnTo>
                  <a:lnTo>
                    <a:pt x="8730" y="5223"/>
                  </a:lnTo>
                  <a:lnTo>
                    <a:pt x="9109" y="5148"/>
                  </a:lnTo>
                  <a:lnTo>
                    <a:pt x="9462" y="5072"/>
                  </a:lnTo>
                  <a:lnTo>
                    <a:pt x="9840" y="4996"/>
                  </a:lnTo>
                  <a:lnTo>
                    <a:pt x="10194" y="4870"/>
                  </a:lnTo>
                  <a:lnTo>
                    <a:pt x="10522" y="4719"/>
                  </a:lnTo>
                  <a:lnTo>
                    <a:pt x="10875" y="4567"/>
                  </a:lnTo>
                  <a:lnTo>
                    <a:pt x="11127" y="4441"/>
                  </a:lnTo>
                  <a:lnTo>
                    <a:pt x="11354" y="4290"/>
                  </a:lnTo>
                  <a:lnTo>
                    <a:pt x="11581" y="4138"/>
                  </a:lnTo>
                  <a:lnTo>
                    <a:pt x="11808" y="3962"/>
                  </a:lnTo>
                  <a:lnTo>
                    <a:pt x="12010" y="3785"/>
                  </a:lnTo>
                  <a:lnTo>
                    <a:pt x="12212" y="3583"/>
                  </a:lnTo>
                  <a:lnTo>
                    <a:pt x="12414" y="3382"/>
                  </a:lnTo>
                  <a:lnTo>
                    <a:pt x="12565" y="3180"/>
                  </a:lnTo>
                  <a:lnTo>
                    <a:pt x="12742" y="2953"/>
                  </a:lnTo>
                  <a:lnTo>
                    <a:pt x="12868" y="2726"/>
                  </a:lnTo>
                  <a:lnTo>
                    <a:pt x="12994" y="2473"/>
                  </a:lnTo>
                  <a:lnTo>
                    <a:pt x="13120" y="2221"/>
                  </a:lnTo>
                  <a:lnTo>
                    <a:pt x="13196" y="1969"/>
                  </a:lnTo>
                  <a:lnTo>
                    <a:pt x="13272" y="1716"/>
                  </a:lnTo>
                  <a:lnTo>
                    <a:pt x="13297" y="1464"/>
                  </a:lnTo>
                  <a:lnTo>
                    <a:pt x="13322" y="1187"/>
                  </a:lnTo>
                  <a:lnTo>
                    <a:pt x="13196" y="1414"/>
                  </a:lnTo>
                  <a:lnTo>
                    <a:pt x="13045" y="1615"/>
                  </a:lnTo>
                  <a:lnTo>
                    <a:pt x="12742" y="1994"/>
                  </a:lnTo>
                  <a:lnTo>
                    <a:pt x="12389" y="2322"/>
                  </a:lnTo>
                  <a:lnTo>
                    <a:pt x="12010" y="2599"/>
                  </a:lnTo>
                  <a:lnTo>
                    <a:pt x="11632" y="2852"/>
                  </a:lnTo>
                  <a:lnTo>
                    <a:pt x="11228" y="3054"/>
                  </a:lnTo>
                  <a:lnTo>
                    <a:pt x="10799" y="3230"/>
                  </a:lnTo>
                  <a:lnTo>
                    <a:pt x="10370" y="3382"/>
                  </a:lnTo>
                  <a:lnTo>
                    <a:pt x="9891" y="3508"/>
                  </a:lnTo>
                  <a:lnTo>
                    <a:pt x="9386" y="3583"/>
                  </a:lnTo>
                  <a:lnTo>
                    <a:pt x="8882" y="3659"/>
                  </a:lnTo>
                  <a:lnTo>
                    <a:pt x="7999" y="3659"/>
                  </a:lnTo>
                  <a:lnTo>
                    <a:pt x="7620" y="3609"/>
                  </a:lnTo>
                  <a:lnTo>
                    <a:pt x="7242" y="3558"/>
                  </a:lnTo>
                  <a:lnTo>
                    <a:pt x="6889" y="3482"/>
                  </a:lnTo>
                  <a:lnTo>
                    <a:pt x="6434" y="3382"/>
                  </a:lnTo>
                  <a:lnTo>
                    <a:pt x="6006" y="3230"/>
                  </a:lnTo>
                  <a:lnTo>
                    <a:pt x="5577" y="3079"/>
                  </a:lnTo>
                  <a:lnTo>
                    <a:pt x="5148" y="2902"/>
                  </a:lnTo>
                  <a:lnTo>
                    <a:pt x="4719" y="2700"/>
                  </a:lnTo>
                  <a:lnTo>
                    <a:pt x="4290" y="2498"/>
                  </a:lnTo>
                  <a:lnTo>
                    <a:pt x="3457" y="2044"/>
                  </a:lnTo>
                  <a:lnTo>
                    <a:pt x="2625" y="1540"/>
                  </a:lnTo>
                  <a:lnTo>
                    <a:pt x="1767" y="1035"/>
                  </a:lnTo>
                  <a:lnTo>
                    <a:pt x="884" y="50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175;p69"/>
            <p:cNvSpPr/>
            <p:nvPr/>
          </p:nvSpPr>
          <p:spPr>
            <a:xfrm>
              <a:off x="7245332" y="1833397"/>
              <a:ext cx="249640" cy="135103"/>
            </a:xfrm>
            <a:custGeom>
              <a:avLst/>
              <a:gdLst/>
              <a:ahLst/>
              <a:cxnLst/>
              <a:rect l="l" t="t" r="r" b="b"/>
              <a:pathLst>
                <a:path w="13474" h="7292" extrusionOk="0">
                  <a:moveTo>
                    <a:pt x="5551" y="303"/>
                  </a:moveTo>
                  <a:lnTo>
                    <a:pt x="5854" y="329"/>
                  </a:lnTo>
                  <a:lnTo>
                    <a:pt x="6106" y="404"/>
                  </a:lnTo>
                  <a:lnTo>
                    <a:pt x="6207" y="429"/>
                  </a:lnTo>
                  <a:lnTo>
                    <a:pt x="6283" y="505"/>
                  </a:lnTo>
                  <a:lnTo>
                    <a:pt x="6333" y="556"/>
                  </a:lnTo>
                  <a:lnTo>
                    <a:pt x="6384" y="631"/>
                  </a:lnTo>
                  <a:lnTo>
                    <a:pt x="6384" y="707"/>
                  </a:lnTo>
                  <a:lnTo>
                    <a:pt x="6384" y="783"/>
                  </a:lnTo>
                  <a:lnTo>
                    <a:pt x="6333" y="959"/>
                  </a:lnTo>
                  <a:lnTo>
                    <a:pt x="6207" y="1136"/>
                  </a:lnTo>
                  <a:lnTo>
                    <a:pt x="6031" y="1287"/>
                  </a:lnTo>
                  <a:lnTo>
                    <a:pt x="5804" y="1464"/>
                  </a:lnTo>
                  <a:lnTo>
                    <a:pt x="5526" y="1615"/>
                  </a:lnTo>
                  <a:lnTo>
                    <a:pt x="5198" y="1767"/>
                  </a:lnTo>
                  <a:lnTo>
                    <a:pt x="4870" y="1893"/>
                  </a:lnTo>
                  <a:lnTo>
                    <a:pt x="4542" y="1994"/>
                  </a:lnTo>
                  <a:lnTo>
                    <a:pt x="4265" y="2044"/>
                  </a:lnTo>
                  <a:lnTo>
                    <a:pt x="3962" y="2095"/>
                  </a:lnTo>
                  <a:lnTo>
                    <a:pt x="3709" y="2095"/>
                  </a:lnTo>
                  <a:lnTo>
                    <a:pt x="3407" y="2069"/>
                  </a:lnTo>
                  <a:lnTo>
                    <a:pt x="3154" y="2019"/>
                  </a:lnTo>
                  <a:lnTo>
                    <a:pt x="3079" y="1968"/>
                  </a:lnTo>
                  <a:lnTo>
                    <a:pt x="2978" y="1918"/>
                  </a:lnTo>
                  <a:lnTo>
                    <a:pt x="2927" y="1842"/>
                  </a:lnTo>
                  <a:lnTo>
                    <a:pt x="2902" y="1767"/>
                  </a:lnTo>
                  <a:lnTo>
                    <a:pt x="2877" y="1691"/>
                  </a:lnTo>
                  <a:lnTo>
                    <a:pt x="2877" y="1615"/>
                  </a:lnTo>
                  <a:lnTo>
                    <a:pt x="2953" y="1439"/>
                  </a:lnTo>
                  <a:lnTo>
                    <a:pt x="3054" y="1287"/>
                  </a:lnTo>
                  <a:lnTo>
                    <a:pt x="3255" y="1111"/>
                  </a:lnTo>
                  <a:lnTo>
                    <a:pt x="3482" y="934"/>
                  </a:lnTo>
                  <a:lnTo>
                    <a:pt x="3760" y="783"/>
                  </a:lnTo>
                  <a:lnTo>
                    <a:pt x="4063" y="631"/>
                  </a:lnTo>
                  <a:lnTo>
                    <a:pt x="4416" y="505"/>
                  </a:lnTo>
                  <a:lnTo>
                    <a:pt x="4719" y="429"/>
                  </a:lnTo>
                  <a:lnTo>
                    <a:pt x="5021" y="354"/>
                  </a:lnTo>
                  <a:lnTo>
                    <a:pt x="5299" y="329"/>
                  </a:lnTo>
                  <a:lnTo>
                    <a:pt x="5551" y="303"/>
                  </a:lnTo>
                  <a:close/>
                  <a:moveTo>
                    <a:pt x="2574" y="2372"/>
                  </a:moveTo>
                  <a:lnTo>
                    <a:pt x="2675" y="2397"/>
                  </a:lnTo>
                  <a:lnTo>
                    <a:pt x="2751" y="2448"/>
                  </a:lnTo>
                  <a:lnTo>
                    <a:pt x="2826" y="2524"/>
                  </a:lnTo>
                  <a:lnTo>
                    <a:pt x="2902" y="2599"/>
                  </a:lnTo>
                  <a:lnTo>
                    <a:pt x="2927" y="2700"/>
                  </a:lnTo>
                  <a:lnTo>
                    <a:pt x="2978" y="2776"/>
                  </a:lnTo>
                  <a:lnTo>
                    <a:pt x="2978" y="2902"/>
                  </a:lnTo>
                  <a:lnTo>
                    <a:pt x="2953" y="3003"/>
                  </a:lnTo>
                  <a:lnTo>
                    <a:pt x="2927" y="3079"/>
                  </a:lnTo>
                  <a:lnTo>
                    <a:pt x="2902" y="3154"/>
                  </a:lnTo>
                  <a:lnTo>
                    <a:pt x="2776" y="3306"/>
                  </a:lnTo>
                  <a:lnTo>
                    <a:pt x="2625" y="3381"/>
                  </a:lnTo>
                  <a:lnTo>
                    <a:pt x="2549" y="3407"/>
                  </a:lnTo>
                  <a:lnTo>
                    <a:pt x="2347" y="3407"/>
                  </a:lnTo>
                  <a:lnTo>
                    <a:pt x="2246" y="3356"/>
                  </a:lnTo>
                  <a:lnTo>
                    <a:pt x="2145" y="3306"/>
                  </a:lnTo>
                  <a:lnTo>
                    <a:pt x="2070" y="3255"/>
                  </a:lnTo>
                  <a:lnTo>
                    <a:pt x="2019" y="3179"/>
                  </a:lnTo>
                  <a:lnTo>
                    <a:pt x="1969" y="3079"/>
                  </a:lnTo>
                  <a:lnTo>
                    <a:pt x="1943" y="2978"/>
                  </a:lnTo>
                  <a:lnTo>
                    <a:pt x="1918" y="2877"/>
                  </a:lnTo>
                  <a:lnTo>
                    <a:pt x="1943" y="2776"/>
                  </a:lnTo>
                  <a:lnTo>
                    <a:pt x="1969" y="2675"/>
                  </a:lnTo>
                  <a:lnTo>
                    <a:pt x="2019" y="2599"/>
                  </a:lnTo>
                  <a:lnTo>
                    <a:pt x="2120" y="2473"/>
                  </a:lnTo>
                  <a:lnTo>
                    <a:pt x="2271" y="2397"/>
                  </a:lnTo>
                  <a:lnTo>
                    <a:pt x="2372" y="2372"/>
                  </a:lnTo>
                  <a:close/>
                  <a:moveTo>
                    <a:pt x="6687" y="1"/>
                  </a:moveTo>
                  <a:lnTo>
                    <a:pt x="5980" y="26"/>
                  </a:lnTo>
                  <a:lnTo>
                    <a:pt x="5324" y="76"/>
                  </a:lnTo>
                  <a:lnTo>
                    <a:pt x="4668" y="177"/>
                  </a:lnTo>
                  <a:lnTo>
                    <a:pt x="4063" y="329"/>
                  </a:lnTo>
                  <a:lnTo>
                    <a:pt x="3482" y="480"/>
                  </a:lnTo>
                  <a:lnTo>
                    <a:pt x="2927" y="682"/>
                  </a:lnTo>
                  <a:lnTo>
                    <a:pt x="2398" y="884"/>
                  </a:lnTo>
                  <a:lnTo>
                    <a:pt x="1918" y="1136"/>
                  </a:lnTo>
                  <a:lnTo>
                    <a:pt x="1489" y="1388"/>
                  </a:lnTo>
                  <a:lnTo>
                    <a:pt x="1111" y="1691"/>
                  </a:lnTo>
                  <a:lnTo>
                    <a:pt x="783" y="1994"/>
                  </a:lnTo>
                  <a:lnTo>
                    <a:pt x="505" y="2296"/>
                  </a:lnTo>
                  <a:lnTo>
                    <a:pt x="278" y="2650"/>
                  </a:lnTo>
                  <a:lnTo>
                    <a:pt x="203" y="2826"/>
                  </a:lnTo>
                  <a:lnTo>
                    <a:pt x="127" y="3003"/>
                  </a:lnTo>
                  <a:lnTo>
                    <a:pt x="76" y="3179"/>
                  </a:lnTo>
                  <a:lnTo>
                    <a:pt x="26" y="3356"/>
                  </a:lnTo>
                  <a:lnTo>
                    <a:pt x="1" y="3558"/>
                  </a:lnTo>
                  <a:lnTo>
                    <a:pt x="1" y="3735"/>
                  </a:lnTo>
                  <a:lnTo>
                    <a:pt x="1" y="3911"/>
                  </a:lnTo>
                  <a:lnTo>
                    <a:pt x="26" y="4088"/>
                  </a:lnTo>
                  <a:lnTo>
                    <a:pt x="76" y="4290"/>
                  </a:lnTo>
                  <a:lnTo>
                    <a:pt x="127" y="4466"/>
                  </a:lnTo>
                  <a:lnTo>
                    <a:pt x="304" y="4794"/>
                  </a:lnTo>
                  <a:lnTo>
                    <a:pt x="531" y="5122"/>
                  </a:lnTo>
                  <a:lnTo>
                    <a:pt x="808" y="5425"/>
                  </a:lnTo>
                  <a:lnTo>
                    <a:pt x="1136" y="5728"/>
                  </a:lnTo>
                  <a:lnTo>
                    <a:pt x="1515" y="6005"/>
                  </a:lnTo>
                  <a:lnTo>
                    <a:pt x="1943" y="6257"/>
                  </a:lnTo>
                  <a:lnTo>
                    <a:pt x="2423" y="6485"/>
                  </a:lnTo>
                  <a:lnTo>
                    <a:pt x="2927" y="6686"/>
                  </a:lnTo>
                  <a:lnTo>
                    <a:pt x="3457" y="6863"/>
                  </a:lnTo>
                  <a:lnTo>
                    <a:pt x="4037" y="7014"/>
                  </a:lnTo>
                  <a:lnTo>
                    <a:pt x="4643" y="7115"/>
                  </a:lnTo>
                  <a:lnTo>
                    <a:pt x="5274" y="7216"/>
                  </a:lnTo>
                  <a:lnTo>
                    <a:pt x="5930" y="7267"/>
                  </a:lnTo>
                  <a:lnTo>
                    <a:pt x="6611" y="7292"/>
                  </a:lnTo>
                  <a:lnTo>
                    <a:pt x="6788" y="7267"/>
                  </a:lnTo>
                  <a:lnTo>
                    <a:pt x="7469" y="7241"/>
                  </a:lnTo>
                  <a:lnTo>
                    <a:pt x="8150" y="7191"/>
                  </a:lnTo>
                  <a:lnTo>
                    <a:pt x="8781" y="7090"/>
                  </a:lnTo>
                  <a:lnTo>
                    <a:pt x="9411" y="6964"/>
                  </a:lnTo>
                  <a:lnTo>
                    <a:pt x="9992" y="6787"/>
                  </a:lnTo>
                  <a:lnTo>
                    <a:pt x="10547" y="6611"/>
                  </a:lnTo>
                  <a:lnTo>
                    <a:pt x="11051" y="6384"/>
                  </a:lnTo>
                  <a:lnTo>
                    <a:pt x="11531" y="6131"/>
                  </a:lnTo>
                  <a:lnTo>
                    <a:pt x="11960" y="5879"/>
                  </a:lnTo>
                  <a:lnTo>
                    <a:pt x="12338" y="5602"/>
                  </a:lnTo>
                  <a:lnTo>
                    <a:pt x="12691" y="5274"/>
                  </a:lnTo>
                  <a:lnTo>
                    <a:pt x="12969" y="4971"/>
                  </a:lnTo>
                  <a:lnTo>
                    <a:pt x="13171" y="4618"/>
                  </a:lnTo>
                  <a:lnTo>
                    <a:pt x="13272" y="4441"/>
                  </a:lnTo>
                  <a:lnTo>
                    <a:pt x="13347" y="4264"/>
                  </a:lnTo>
                  <a:lnTo>
                    <a:pt x="13398" y="4088"/>
                  </a:lnTo>
                  <a:lnTo>
                    <a:pt x="13448" y="3911"/>
                  </a:lnTo>
                  <a:lnTo>
                    <a:pt x="13473" y="3735"/>
                  </a:lnTo>
                  <a:lnTo>
                    <a:pt x="13473" y="3533"/>
                  </a:lnTo>
                  <a:lnTo>
                    <a:pt x="13448" y="3356"/>
                  </a:lnTo>
                  <a:lnTo>
                    <a:pt x="13423" y="3179"/>
                  </a:lnTo>
                  <a:lnTo>
                    <a:pt x="13398" y="3003"/>
                  </a:lnTo>
                  <a:lnTo>
                    <a:pt x="13322" y="2826"/>
                  </a:lnTo>
                  <a:lnTo>
                    <a:pt x="13171" y="2473"/>
                  </a:lnTo>
                  <a:lnTo>
                    <a:pt x="12944" y="2145"/>
                  </a:lnTo>
                  <a:lnTo>
                    <a:pt x="12666" y="1842"/>
                  </a:lnTo>
                  <a:lnTo>
                    <a:pt x="12313" y="1540"/>
                  </a:lnTo>
                  <a:lnTo>
                    <a:pt x="11934" y="1262"/>
                  </a:lnTo>
                  <a:lnTo>
                    <a:pt x="11531" y="1010"/>
                  </a:lnTo>
                  <a:lnTo>
                    <a:pt x="11051" y="783"/>
                  </a:lnTo>
                  <a:lnTo>
                    <a:pt x="10547" y="581"/>
                  </a:lnTo>
                  <a:lnTo>
                    <a:pt x="9992" y="404"/>
                  </a:lnTo>
                  <a:lnTo>
                    <a:pt x="9437" y="278"/>
                  </a:lnTo>
                  <a:lnTo>
                    <a:pt x="8831" y="152"/>
                  </a:lnTo>
                  <a:lnTo>
                    <a:pt x="8200" y="51"/>
                  </a:lnTo>
                  <a:lnTo>
                    <a:pt x="7544" y="1"/>
                  </a:lnTo>
                  <a:close/>
                </a:path>
              </a:pathLst>
            </a:custGeom>
            <a:solidFill>
              <a:srgbClr val="FF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176;p69"/>
            <p:cNvSpPr/>
            <p:nvPr/>
          </p:nvSpPr>
          <p:spPr>
            <a:xfrm>
              <a:off x="7245332" y="1833397"/>
              <a:ext cx="249640" cy="135103"/>
            </a:xfrm>
            <a:custGeom>
              <a:avLst/>
              <a:gdLst/>
              <a:ahLst/>
              <a:cxnLst/>
              <a:rect l="l" t="t" r="r" b="b"/>
              <a:pathLst>
                <a:path w="13474" h="7292" fill="none" extrusionOk="0">
                  <a:moveTo>
                    <a:pt x="6863" y="1"/>
                  </a:moveTo>
                  <a:lnTo>
                    <a:pt x="6863" y="1"/>
                  </a:lnTo>
                  <a:lnTo>
                    <a:pt x="6687" y="1"/>
                  </a:lnTo>
                  <a:lnTo>
                    <a:pt x="6687" y="1"/>
                  </a:lnTo>
                  <a:lnTo>
                    <a:pt x="5980" y="26"/>
                  </a:lnTo>
                  <a:lnTo>
                    <a:pt x="5324" y="76"/>
                  </a:lnTo>
                  <a:lnTo>
                    <a:pt x="4668" y="177"/>
                  </a:lnTo>
                  <a:lnTo>
                    <a:pt x="4063" y="329"/>
                  </a:lnTo>
                  <a:lnTo>
                    <a:pt x="3482" y="480"/>
                  </a:lnTo>
                  <a:lnTo>
                    <a:pt x="2927" y="682"/>
                  </a:lnTo>
                  <a:lnTo>
                    <a:pt x="2398" y="884"/>
                  </a:lnTo>
                  <a:lnTo>
                    <a:pt x="1918" y="1136"/>
                  </a:lnTo>
                  <a:lnTo>
                    <a:pt x="1489" y="1388"/>
                  </a:lnTo>
                  <a:lnTo>
                    <a:pt x="1111" y="1691"/>
                  </a:lnTo>
                  <a:lnTo>
                    <a:pt x="783" y="1994"/>
                  </a:lnTo>
                  <a:lnTo>
                    <a:pt x="505" y="2296"/>
                  </a:lnTo>
                  <a:lnTo>
                    <a:pt x="278" y="2650"/>
                  </a:lnTo>
                  <a:lnTo>
                    <a:pt x="203" y="2826"/>
                  </a:lnTo>
                  <a:lnTo>
                    <a:pt x="127" y="3003"/>
                  </a:lnTo>
                  <a:lnTo>
                    <a:pt x="76" y="3179"/>
                  </a:lnTo>
                  <a:lnTo>
                    <a:pt x="26" y="3356"/>
                  </a:lnTo>
                  <a:lnTo>
                    <a:pt x="1" y="3558"/>
                  </a:lnTo>
                  <a:lnTo>
                    <a:pt x="1" y="3735"/>
                  </a:lnTo>
                  <a:lnTo>
                    <a:pt x="1" y="3735"/>
                  </a:lnTo>
                  <a:lnTo>
                    <a:pt x="1" y="3911"/>
                  </a:lnTo>
                  <a:lnTo>
                    <a:pt x="26" y="4088"/>
                  </a:lnTo>
                  <a:lnTo>
                    <a:pt x="76" y="4290"/>
                  </a:lnTo>
                  <a:lnTo>
                    <a:pt x="127" y="4466"/>
                  </a:lnTo>
                  <a:lnTo>
                    <a:pt x="304" y="4794"/>
                  </a:lnTo>
                  <a:lnTo>
                    <a:pt x="531" y="5122"/>
                  </a:lnTo>
                  <a:lnTo>
                    <a:pt x="808" y="5425"/>
                  </a:lnTo>
                  <a:lnTo>
                    <a:pt x="1136" y="5728"/>
                  </a:lnTo>
                  <a:lnTo>
                    <a:pt x="1515" y="6005"/>
                  </a:lnTo>
                  <a:lnTo>
                    <a:pt x="1943" y="6257"/>
                  </a:lnTo>
                  <a:lnTo>
                    <a:pt x="2423" y="6485"/>
                  </a:lnTo>
                  <a:lnTo>
                    <a:pt x="2927" y="6686"/>
                  </a:lnTo>
                  <a:lnTo>
                    <a:pt x="3457" y="6863"/>
                  </a:lnTo>
                  <a:lnTo>
                    <a:pt x="4037" y="7014"/>
                  </a:lnTo>
                  <a:lnTo>
                    <a:pt x="4643" y="7115"/>
                  </a:lnTo>
                  <a:lnTo>
                    <a:pt x="5274" y="7216"/>
                  </a:lnTo>
                  <a:lnTo>
                    <a:pt x="5930" y="7267"/>
                  </a:lnTo>
                  <a:lnTo>
                    <a:pt x="6611" y="7292"/>
                  </a:lnTo>
                  <a:lnTo>
                    <a:pt x="6611" y="7292"/>
                  </a:lnTo>
                  <a:lnTo>
                    <a:pt x="6788" y="7267"/>
                  </a:lnTo>
                  <a:lnTo>
                    <a:pt x="6788" y="7267"/>
                  </a:lnTo>
                  <a:lnTo>
                    <a:pt x="7469" y="7241"/>
                  </a:lnTo>
                  <a:lnTo>
                    <a:pt x="8150" y="7191"/>
                  </a:lnTo>
                  <a:lnTo>
                    <a:pt x="8781" y="7090"/>
                  </a:lnTo>
                  <a:lnTo>
                    <a:pt x="9411" y="6964"/>
                  </a:lnTo>
                  <a:lnTo>
                    <a:pt x="9992" y="6787"/>
                  </a:lnTo>
                  <a:lnTo>
                    <a:pt x="10547" y="6611"/>
                  </a:lnTo>
                  <a:lnTo>
                    <a:pt x="11051" y="6384"/>
                  </a:lnTo>
                  <a:lnTo>
                    <a:pt x="11531" y="6131"/>
                  </a:lnTo>
                  <a:lnTo>
                    <a:pt x="11960" y="5879"/>
                  </a:lnTo>
                  <a:lnTo>
                    <a:pt x="12338" y="5602"/>
                  </a:lnTo>
                  <a:lnTo>
                    <a:pt x="12691" y="5274"/>
                  </a:lnTo>
                  <a:lnTo>
                    <a:pt x="12969" y="4971"/>
                  </a:lnTo>
                  <a:lnTo>
                    <a:pt x="13171" y="4618"/>
                  </a:lnTo>
                  <a:lnTo>
                    <a:pt x="13272" y="4441"/>
                  </a:lnTo>
                  <a:lnTo>
                    <a:pt x="13347" y="4264"/>
                  </a:lnTo>
                  <a:lnTo>
                    <a:pt x="13398" y="4088"/>
                  </a:lnTo>
                  <a:lnTo>
                    <a:pt x="13448" y="3911"/>
                  </a:lnTo>
                  <a:lnTo>
                    <a:pt x="13473" y="3735"/>
                  </a:lnTo>
                  <a:lnTo>
                    <a:pt x="13473" y="3533"/>
                  </a:lnTo>
                  <a:lnTo>
                    <a:pt x="13473" y="3533"/>
                  </a:lnTo>
                  <a:lnTo>
                    <a:pt x="13448" y="3356"/>
                  </a:lnTo>
                  <a:lnTo>
                    <a:pt x="13423" y="3179"/>
                  </a:lnTo>
                  <a:lnTo>
                    <a:pt x="13398" y="3003"/>
                  </a:lnTo>
                  <a:lnTo>
                    <a:pt x="13322" y="2826"/>
                  </a:lnTo>
                  <a:lnTo>
                    <a:pt x="13171" y="2473"/>
                  </a:lnTo>
                  <a:lnTo>
                    <a:pt x="12944" y="2145"/>
                  </a:lnTo>
                  <a:lnTo>
                    <a:pt x="12666" y="1842"/>
                  </a:lnTo>
                  <a:lnTo>
                    <a:pt x="12313" y="1540"/>
                  </a:lnTo>
                  <a:lnTo>
                    <a:pt x="11934" y="1262"/>
                  </a:lnTo>
                  <a:lnTo>
                    <a:pt x="11531" y="1010"/>
                  </a:lnTo>
                  <a:lnTo>
                    <a:pt x="11051" y="783"/>
                  </a:lnTo>
                  <a:lnTo>
                    <a:pt x="10547" y="581"/>
                  </a:lnTo>
                  <a:lnTo>
                    <a:pt x="9992" y="404"/>
                  </a:lnTo>
                  <a:lnTo>
                    <a:pt x="9437" y="278"/>
                  </a:lnTo>
                  <a:lnTo>
                    <a:pt x="8831" y="152"/>
                  </a:lnTo>
                  <a:lnTo>
                    <a:pt x="8200" y="51"/>
                  </a:lnTo>
                  <a:lnTo>
                    <a:pt x="7544" y="1"/>
                  </a:lnTo>
                  <a:lnTo>
                    <a:pt x="68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177;p69"/>
            <p:cNvSpPr/>
            <p:nvPr/>
          </p:nvSpPr>
          <p:spPr>
            <a:xfrm>
              <a:off x="6570795" y="1855371"/>
              <a:ext cx="249640" cy="135103"/>
            </a:xfrm>
            <a:custGeom>
              <a:avLst/>
              <a:gdLst/>
              <a:ahLst/>
              <a:cxnLst/>
              <a:rect l="l" t="t" r="r" b="b"/>
              <a:pathLst>
                <a:path w="13474" h="7292" extrusionOk="0">
                  <a:moveTo>
                    <a:pt x="5551" y="328"/>
                  </a:moveTo>
                  <a:lnTo>
                    <a:pt x="5854" y="354"/>
                  </a:lnTo>
                  <a:lnTo>
                    <a:pt x="6106" y="404"/>
                  </a:lnTo>
                  <a:lnTo>
                    <a:pt x="6182" y="454"/>
                  </a:lnTo>
                  <a:lnTo>
                    <a:pt x="6283" y="505"/>
                  </a:lnTo>
                  <a:lnTo>
                    <a:pt x="6333" y="581"/>
                  </a:lnTo>
                  <a:lnTo>
                    <a:pt x="6358" y="656"/>
                  </a:lnTo>
                  <a:lnTo>
                    <a:pt x="6384" y="732"/>
                  </a:lnTo>
                  <a:lnTo>
                    <a:pt x="6384" y="808"/>
                  </a:lnTo>
                  <a:lnTo>
                    <a:pt x="6308" y="959"/>
                  </a:lnTo>
                  <a:lnTo>
                    <a:pt x="6207" y="1136"/>
                  </a:lnTo>
                  <a:lnTo>
                    <a:pt x="6030" y="1312"/>
                  </a:lnTo>
                  <a:lnTo>
                    <a:pt x="5778" y="1489"/>
                  </a:lnTo>
                  <a:lnTo>
                    <a:pt x="5501" y="1640"/>
                  </a:lnTo>
                  <a:lnTo>
                    <a:pt x="5198" y="1792"/>
                  </a:lnTo>
                  <a:lnTo>
                    <a:pt x="4845" y="1918"/>
                  </a:lnTo>
                  <a:lnTo>
                    <a:pt x="4542" y="1993"/>
                  </a:lnTo>
                  <a:lnTo>
                    <a:pt x="4239" y="2069"/>
                  </a:lnTo>
                  <a:lnTo>
                    <a:pt x="3962" y="2094"/>
                  </a:lnTo>
                  <a:lnTo>
                    <a:pt x="3709" y="2120"/>
                  </a:lnTo>
                  <a:lnTo>
                    <a:pt x="3406" y="2094"/>
                  </a:lnTo>
                  <a:lnTo>
                    <a:pt x="3154" y="2019"/>
                  </a:lnTo>
                  <a:lnTo>
                    <a:pt x="3053" y="1968"/>
                  </a:lnTo>
                  <a:lnTo>
                    <a:pt x="2978" y="1918"/>
                  </a:lnTo>
                  <a:lnTo>
                    <a:pt x="2927" y="1842"/>
                  </a:lnTo>
                  <a:lnTo>
                    <a:pt x="2877" y="1766"/>
                  </a:lnTo>
                  <a:lnTo>
                    <a:pt x="2877" y="1691"/>
                  </a:lnTo>
                  <a:lnTo>
                    <a:pt x="2877" y="1615"/>
                  </a:lnTo>
                  <a:lnTo>
                    <a:pt x="2927" y="1464"/>
                  </a:lnTo>
                  <a:lnTo>
                    <a:pt x="3053" y="1287"/>
                  </a:lnTo>
                  <a:lnTo>
                    <a:pt x="3230" y="1110"/>
                  </a:lnTo>
                  <a:lnTo>
                    <a:pt x="3457" y="959"/>
                  </a:lnTo>
                  <a:lnTo>
                    <a:pt x="3734" y="782"/>
                  </a:lnTo>
                  <a:lnTo>
                    <a:pt x="4062" y="656"/>
                  </a:lnTo>
                  <a:lnTo>
                    <a:pt x="4416" y="530"/>
                  </a:lnTo>
                  <a:lnTo>
                    <a:pt x="4718" y="429"/>
                  </a:lnTo>
                  <a:lnTo>
                    <a:pt x="4996" y="379"/>
                  </a:lnTo>
                  <a:lnTo>
                    <a:pt x="5299" y="328"/>
                  </a:lnTo>
                  <a:close/>
                  <a:moveTo>
                    <a:pt x="2448" y="2372"/>
                  </a:moveTo>
                  <a:lnTo>
                    <a:pt x="2549" y="2397"/>
                  </a:lnTo>
                  <a:lnTo>
                    <a:pt x="2650" y="2422"/>
                  </a:lnTo>
                  <a:lnTo>
                    <a:pt x="2751" y="2473"/>
                  </a:lnTo>
                  <a:lnTo>
                    <a:pt x="2826" y="2549"/>
                  </a:lnTo>
                  <a:lnTo>
                    <a:pt x="2877" y="2624"/>
                  </a:lnTo>
                  <a:lnTo>
                    <a:pt x="2927" y="2700"/>
                  </a:lnTo>
                  <a:lnTo>
                    <a:pt x="2952" y="2801"/>
                  </a:lnTo>
                  <a:lnTo>
                    <a:pt x="2978" y="2902"/>
                  </a:lnTo>
                  <a:lnTo>
                    <a:pt x="2952" y="3003"/>
                  </a:lnTo>
                  <a:lnTo>
                    <a:pt x="2927" y="3104"/>
                  </a:lnTo>
                  <a:lnTo>
                    <a:pt x="2902" y="3179"/>
                  </a:lnTo>
                  <a:lnTo>
                    <a:pt x="2776" y="3305"/>
                  </a:lnTo>
                  <a:lnTo>
                    <a:pt x="2624" y="3381"/>
                  </a:lnTo>
                  <a:lnTo>
                    <a:pt x="2523" y="3406"/>
                  </a:lnTo>
                  <a:lnTo>
                    <a:pt x="2448" y="3432"/>
                  </a:lnTo>
                  <a:lnTo>
                    <a:pt x="2347" y="3406"/>
                  </a:lnTo>
                  <a:lnTo>
                    <a:pt x="2246" y="3381"/>
                  </a:lnTo>
                  <a:lnTo>
                    <a:pt x="2145" y="3331"/>
                  </a:lnTo>
                  <a:lnTo>
                    <a:pt x="2069" y="3255"/>
                  </a:lnTo>
                  <a:lnTo>
                    <a:pt x="2019" y="3179"/>
                  </a:lnTo>
                  <a:lnTo>
                    <a:pt x="1968" y="3104"/>
                  </a:lnTo>
                  <a:lnTo>
                    <a:pt x="1943" y="3003"/>
                  </a:lnTo>
                  <a:lnTo>
                    <a:pt x="1918" y="2902"/>
                  </a:lnTo>
                  <a:lnTo>
                    <a:pt x="1943" y="2801"/>
                  </a:lnTo>
                  <a:lnTo>
                    <a:pt x="1968" y="2700"/>
                  </a:lnTo>
                  <a:lnTo>
                    <a:pt x="1994" y="2624"/>
                  </a:lnTo>
                  <a:lnTo>
                    <a:pt x="2120" y="2498"/>
                  </a:lnTo>
                  <a:lnTo>
                    <a:pt x="2271" y="2397"/>
                  </a:lnTo>
                  <a:lnTo>
                    <a:pt x="2347" y="2372"/>
                  </a:lnTo>
                  <a:close/>
                  <a:moveTo>
                    <a:pt x="6661" y="0"/>
                  </a:moveTo>
                  <a:lnTo>
                    <a:pt x="5980" y="26"/>
                  </a:lnTo>
                  <a:lnTo>
                    <a:pt x="5324" y="101"/>
                  </a:lnTo>
                  <a:lnTo>
                    <a:pt x="4668" y="202"/>
                  </a:lnTo>
                  <a:lnTo>
                    <a:pt x="4062" y="328"/>
                  </a:lnTo>
                  <a:lnTo>
                    <a:pt x="3457" y="480"/>
                  </a:lnTo>
                  <a:lnTo>
                    <a:pt x="2927" y="682"/>
                  </a:lnTo>
                  <a:lnTo>
                    <a:pt x="2397" y="909"/>
                  </a:lnTo>
                  <a:lnTo>
                    <a:pt x="1918" y="1136"/>
                  </a:lnTo>
                  <a:lnTo>
                    <a:pt x="1489" y="1413"/>
                  </a:lnTo>
                  <a:lnTo>
                    <a:pt x="1111" y="1691"/>
                  </a:lnTo>
                  <a:lnTo>
                    <a:pt x="783" y="1993"/>
                  </a:lnTo>
                  <a:lnTo>
                    <a:pt x="505" y="2321"/>
                  </a:lnTo>
                  <a:lnTo>
                    <a:pt x="278" y="2649"/>
                  </a:lnTo>
                  <a:lnTo>
                    <a:pt x="177" y="2826"/>
                  </a:lnTo>
                  <a:lnTo>
                    <a:pt x="127" y="3003"/>
                  </a:lnTo>
                  <a:lnTo>
                    <a:pt x="51" y="3179"/>
                  </a:lnTo>
                  <a:lnTo>
                    <a:pt x="26" y="3381"/>
                  </a:lnTo>
                  <a:lnTo>
                    <a:pt x="0" y="3558"/>
                  </a:lnTo>
                  <a:lnTo>
                    <a:pt x="0" y="3760"/>
                  </a:lnTo>
                  <a:lnTo>
                    <a:pt x="0" y="3936"/>
                  </a:lnTo>
                  <a:lnTo>
                    <a:pt x="26" y="4113"/>
                  </a:lnTo>
                  <a:lnTo>
                    <a:pt x="76" y="4289"/>
                  </a:lnTo>
                  <a:lnTo>
                    <a:pt x="127" y="4466"/>
                  </a:lnTo>
                  <a:lnTo>
                    <a:pt x="303" y="4819"/>
                  </a:lnTo>
                  <a:lnTo>
                    <a:pt x="530" y="5147"/>
                  </a:lnTo>
                  <a:lnTo>
                    <a:pt x="808" y="5450"/>
                  </a:lnTo>
                  <a:lnTo>
                    <a:pt x="1136" y="5727"/>
                  </a:lnTo>
                  <a:lnTo>
                    <a:pt x="1514" y="6005"/>
                  </a:lnTo>
                  <a:lnTo>
                    <a:pt x="1943" y="6257"/>
                  </a:lnTo>
                  <a:lnTo>
                    <a:pt x="2397" y="6484"/>
                  </a:lnTo>
                  <a:lnTo>
                    <a:pt x="2902" y="6686"/>
                  </a:lnTo>
                  <a:lnTo>
                    <a:pt x="3457" y="6863"/>
                  </a:lnTo>
                  <a:lnTo>
                    <a:pt x="4037" y="7014"/>
                  </a:lnTo>
                  <a:lnTo>
                    <a:pt x="4643" y="7140"/>
                  </a:lnTo>
                  <a:lnTo>
                    <a:pt x="5273" y="7216"/>
                  </a:lnTo>
                  <a:lnTo>
                    <a:pt x="5929" y="7266"/>
                  </a:lnTo>
                  <a:lnTo>
                    <a:pt x="6585" y="7292"/>
                  </a:lnTo>
                  <a:lnTo>
                    <a:pt x="6787" y="7292"/>
                  </a:lnTo>
                  <a:lnTo>
                    <a:pt x="7468" y="7266"/>
                  </a:lnTo>
                  <a:lnTo>
                    <a:pt x="8124" y="7191"/>
                  </a:lnTo>
                  <a:lnTo>
                    <a:pt x="8780" y="7090"/>
                  </a:lnTo>
                  <a:lnTo>
                    <a:pt x="9386" y="6964"/>
                  </a:lnTo>
                  <a:lnTo>
                    <a:pt x="9991" y="6812"/>
                  </a:lnTo>
                  <a:lnTo>
                    <a:pt x="10546" y="6610"/>
                  </a:lnTo>
                  <a:lnTo>
                    <a:pt x="11051" y="6409"/>
                  </a:lnTo>
                  <a:lnTo>
                    <a:pt x="11530" y="6156"/>
                  </a:lnTo>
                  <a:lnTo>
                    <a:pt x="11959" y="5879"/>
                  </a:lnTo>
                  <a:lnTo>
                    <a:pt x="12338" y="5601"/>
                  </a:lnTo>
                  <a:lnTo>
                    <a:pt x="12666" y="5299"/>
                  </a:lnTo>
                  <a:lnTo>
                    <a:pt x="12943" y="4971"/>
                  </a:lnTo>
                  <a:lnTo>
                    <a:pt x="13170" y="4643"/>
                  </a:lnTo>
                  <a:lnTo>
                    <a:pt x="13271" y="4466"/>
                  </a:lnTo>
                  <a:lnTo>
                    <a:pt x="13347" y="4289"/>
                  </a:lnTo>
                  <a:lnTo>
                    <a:pt x="13397" y="4113"/>
                  </a:lnTo>
                  <a:lnTo>
                    <a:pt x="13423" y="3911"/>
                  </a:lnTo>
                  <a:lnTo>
                    <a:pt x="13448" y="3734"/>
                  </a:lnTo>
                  <a:lnTo>
                    <a:pt x="13473" y="3558"/>
                  </a:lnTo>
                  <a:lnTo>
                    <a:pt x="13448" y="3356"/>
                  </a:lnTo>
                  <a:lnTo>
                    <a:pt x="13423" y="3179"/>
                  </a:lnTo>
                  <a:lnTo>
                    <a:pt x="13372" y="3003"/>
                  </a:lnTo>
                  <a:lnTo>
                    <a:pt x="13322" y="2826"/>
                  </a:lnTo>
                  <a:lnTo>
                    <a:pt x="13145" y="2498"/>
                  </a:lnTo>
                  <a:lnTo>
                    <a:pt x="12918" y="2170"/>
                  </a:lnTo>
                  <a:lnTo>
                    <a:pt x="12641" y="1842"/>
                  </a:lnTo>
                  <a:lnTo>
                    <a:pt x="12313" y="1565"/>
                  </a:lnTo>
                  <a:lnTo>
                    <a:pt x="11934" y="1287"/>
                  </a:lnTo>
                  <a:lnTo>
                    <a:pt x="11505" y="1035"/>
                  </a:lnTo>
                  <a:lnTo>
                    <a:pt x="11051" y="808"/>
                  </a:lnTo>
                  <a:lnTo>
                    <a:pt x="10546" y="606"/>
                  </a:lnTo>
                  <a:lnTo>
                    <a:pt x="9991" y="429"/>
                  </a:lnTo>
                  <a:lnTo>
                    <a:pt x="9411" y="278"/>
                  </a:lnTo>
                  <a:lnTo>
                    <a:pt x="8806" y="152"/>
                  </a:lnTo>
                  <a:lnTo>
                    <a:pt x="8175" y="76"/>
                  </a:lnTo>
                  <a:lnTo>
                    <a:pt x="7544" y="26"/>
                  </a:lnTo>
                  <a:lnTo>
                    <a:pt x="6863" y="0"/>
                  </a:lnTo>
                  <a:close/>
                </a:path>
              </a:pathLst>
            </a:custGeom>
            <a:solidFill>
              <a:srgbClr val="FF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178;p69"/>
            <p:cNvSpPr/>
            <p:nvPr/>
          </p:nvSpPr>
          <p:spPr>
            <a:xfrm>
              <a:off x="6570795" y="1855371"/>
              <a:ext cx="249640" cy="135103"/>
            </a:xfrm>
            <a:custGeom>
              <a:avLst/>
              <a:gdLst/>
              <a:ahLst/>
              <a:cxnLst/>
              <a:rect l="l" t="t" r="r" b="b"/>
              <a:pathLst>
                <a:path w="13474" h="7292" fill="none" extrusionOk="0">
                  <a:moveTo>
                    <a:pt x="6863" y="0"/>
                  </a:moveTo>
                  <a:lnTo>
                    <a:pt x="6863" y="0"/>
                  </a:lnTo>
                  <a:lnTo>
                    <a:pt x="6661" y="0"/>
                  </a:lnTo>
                  <a:lnTo>
                    <a:pt x="6661" y="0"/>
                  </a:lnTo>
                  <a:lnTo>
                    <a:pt x="5980" y="26"/>
                  </a:lnTo>
                  <a:lnTo>
                    <a:pt x="5324" y="101"/>
                  </a:lnTo>
                  <a:lnTo>
                    <a:pt x="4668" y="202"/>
                  </a:lnTo>
                  <a:lnTo>
                    <a:pt x="4062" y="328"/>
                  </a:lnTo>
                  <a:lnTo>
                    <a:pt x="3457" y="480"/>
                  </a:lnTo>
                  <a:lnTo>
                    <a:pt x="2927" y="682"/>
                  </a:lnTo>
                  <a:lnTo>
                    <a:pt x="2397" y="909"/>
                  </a:lnTo>
                  <a:lnTo>
                    <a:pt x="1918" y="1136"/>
                  </a:lnTo>
                  <a:lnTo>
                    <a:pt x="1489" y="1413"/>
                  </a:lnTo>
                  <a:lnTo>
                    <a:pt x="1111" y="1691"/>
                  </a:lnTo>
                  <a:lnTo>
                    <a:pt x="783" y="1993"/>
                  </a:lnTo>
                  <a:lnTo>
                    <a:pt x="505" y="2321"/>
                  </a:lnTo>
                  <a:lnTo>
                    <a:pt x="278" y="2649"/>
                  </a:lnTo>
                  <a:lnTo>
                    <a:pt x="177" y="2826"/>
                  </a:lnTo>
                  <a:lnTo>
                    <a:pt x="127" y="3003"/>
                  </a:lnTo>
                  <a:lnTo>
                    <a:pt x="51" y="3179"/>
                  </a:lnTo>
                  <a:lnTo>
                    <a:pt x="26" y="3381"/>
                  </a:lnTo>
                  <a:lnTo>
                    <a:pt x="0" y="3558"/>
                  </a:lnTo>
                  <a:lnTo>
                    <a:pt x="0" y="3760"/>
                  </a:lnTo>
                  <a:lnTo>
                    <a:pt x="0" y="3760"/>
                  </a:lnTo>
                  <a:lnTo>
                    <a:pt x="0" y="3936"/>
                  </a:lnTo>
                  <a:lnTo>
                    <a:pt x="26" y="4113"/>
                  </a:lnTo>
                  <a:lnTo>
                    <a:pt x="76" y="4289"/>
                  </a:lnTo>
                  <a:lnTo>
                    <a:pt x="127" y="4466"/>
                  </a:lnTo>
                  <a:lnTo>
                    <a:pt x="303" y="4819"/>
                  </a:lnTo>
                  <a:lnTo>
                    <a:pt x="530" y="5147"/>
                  </a:lnTo>
                  <a:lnTo>
                    <a:pt x="808" y="5450"/>
                  </a:lnTo>
                  <a:lnTo>
                    <a:pt x="1136" y="5727"/>
                  </a:lnTo>
                  <a:lnTo>
                    <a:pt x="1514" y="6005"/>
                  </a:lnTo>
                  <a:lnTo>
                    <a:pt x="1943" y="6257"/>
                  </a:lnTo>
                  <a:lnTo>
                    <a:pt x="2397" y="6484"/>
                  </a:lnTo>
                  <a:lnTo>
                    <a:pt x="2902" y="6686"/>
                  </a:lnTo>
                  <a:lnTo>
                    <a:pt x="3457" y="6863"/>
                  </a:lnTo>
                  <a:lnTo>
                    <a:pt x="4037" y="7014"/>
                  </a:lnTo>
                  <a:lnTo>
                    <a:pt x="4643" y="7140"/>
                  </a:lnTo>
                  <a:lnTo>
                    <a:pt x="5273" y="7216"/>
                  </a:lnTo>
                  <a:lnTo>
                    <a:pt x="5929" y="7266"/>
                  </a:lnTo>
                  <a:lnTo>
                    <a:pt x="6585" y="7292"/>
                  </a:lnTo>
                  <a:lnTo>
                    <a:pt x="6585" y="7292"/>
                  </a:lnTo>
                  <a:lnTo>
                    <a:pt x="6787" y="7292"/>
                  </a:lnTo>
                  <a:lnTo>
                    <a:pt x="6787" y="7292"/>
                  </a:lnTo>
                  <a:lnTo>
                    <a:pt x="7468" y="7266"/>
                  </a:lnTo>
                  <a:lnTo>
                    <a:pt x="8124" y="7191"/>
                  </a:lnTo>
                  <a:lnTo>
                    <a:pt x="8780" y="7090"/>
                  </a:lnTo>
                  <a:lnTo>
                    <a:pt x="9386" y="6964"/>
                  </a:lnTo>
                  <a:lnTo>
                    <a:pt x="9991" y="6812"/>
                  </a:lnTo>
                  <a:lnTo>
                    <a:pt x="10546" y="6610"/>
                  </a:lnTo>
                  <a:lnTo>
                    <a:pt x="11051" y="6409"/>
                  </a:lnTo>
                  <a:lnTo>
                    <a:pt x="11530" y="6156"/>
                  </a:lnTo>
                  <a:lnTo>
                    <a:pt x="11959" y="5879"/>
                  </a:lnTo>
                  <a:lnTo>
                    <a:pt x="12338" y="5601"/>
                  </a:lnTo>
                  <a:lnTo>
                    <a:pt x="12666" y="5299"/>
                  </a:lnTo>
                  <a:lnTo>
                    <a:pt x="12943" y="4971"/>
                  </a:lnTo>
                  <a:lnTo>
                    <a:pt x="13170" y="4643"/>
                  </a:lnTo>
                  <a:lnTo>
                    <a:pt x="13271" y="4466"/>
                  </a:lnTo>
                  <a:lnTo>
                    <a:pt x="13347" y="4289"/>
                  </a:lnTo>
                  <a:lnTo>
                    <a:pt x="13397" y="4113"/>
                  </a:lnTo>
                  <a:lnTo>
                    <a:pt x="13423" y="3911"/>
                  </a:lnTo>
                  <a:lnTo>
                    <a:pt x="13448" y="3734"/>
                  </a:lnTo>
                  <a:lnTo>
                    <a:pt x="13473" y="3558"/>
                  </a:lnTo>
                  <a:lnTo>
                    <a:pt x="13473" y="3558"/>
                  </a:lnTo>
                  <a:lnTo>
                    <a:pt x="13448" y="3356"/>
                  </a:lnTo>
                  <a:lnTo>
                    <a:pt x="13423" y="3179"/>
                  </a:lnTo>
                  <a:lnTo>
                    <a:pt x="13372" y="3003"/>
                  </a:lnTo>
                  <a:lnTo>
                    <a:pt x="13322" y="2826"/>
                  </a:lnTo>
                  <a:lnTo>
                    <a:pt x="13145" y="2498"/>
                  </a:lnTo>
                  <a:lnTo>
                    <a:pt x="12918" y="2170"/>
                  </a:lnTo>
                  <a:lnTo>
                    <a:pt x="12641" y="1842"/>
                  </a:lnTo>
                  <a:lnTo>
                    <a:pt x="12313" y="1565"/>
                  </a:lnTo>
                  <a:lnTo>
                    <a:pt x="11934" y="1287"/>
                  </a:lnTo>
                  <a:lnTo>
                    <a:pt x="11505" y="1035"/>
                  </a:lnTo>
                  <a:lnTo>
                    <a:pt x="11051" y="808"/>
                  </a:lnTo>
                  <a:lnTo>
                    <a:pt x="10546" y="606"/>
                  </a:lnTo>
                  <a:lnTo>
                    <a:pt x="9991" y="429"/>
                  </a:lnTo>
                  <a:lnTo>
                    <a:pt x="9411" y="278"/>
                  </a:lnTo>
                  <a:lnTo>
                    <a:pt x="8806" y="152"/>
                  </a:lnTo>
                  <a:lnTo>
                    <a:pt x="8175" y="76"/>
                  </a:lnTo>
                  <a:lnTo>
                    <a:pt x="7544" y="26"/>
                  </a:lnTo>
                  <a:lnTo>
                    <a:pt x="68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179;p69"/>
            <p:cNvSpPr/>
            <p:nvPr/>
          </p:nvSpPr>
          <p:spPr>
            <a:xfrm>
              <a:off x="6265543" y="3536339"/>
              <a:ext cx="318821" cy="395469"/>
            </a:xfrm>
            <a:custGeom>
              <a:avLst/>
              <a:gdLst/>
              <a:ahLst/>
              <a:cxnLst/>
              <a:rect l="l" t="t" r="r" b="b"/>
              <a:pathLst>
                <a:path w="17208" h="21345" extrusionOk="0">
                  <a:moveTo>
                    <a:pt x="505" y="0"/>
                  </a:moveTo>
                  <a:lnTo>
                    <a:pt x="278" y="2978"/>
                  </a:lnTo>
                  <a:lnTo>
                    <a:pt x="127" y="5677"/>
                  </a:lnTo>
                  <a:lnTo>
                    <a:pt x="26" y="8099"/>
                  </a:lnTo>
                  <a:lnTo>
                    <a:pt x="1" y="10269"/>
                  </a:lnTo>
                  <a:lnTo>
                    <a:pt x="26" y="12186"/>
                  </a:lnTo>
                  <a:lnTo>
                    <a:pt x="127" y="13902"/>
                  </a:lnTo>
                  <a:lnTo>
                    <a:pt x="177" y="14659"/>
                  </a:lnTo>
                  <a:lnTo>
                    <a:pt x="253" y="15365"/>
                  </a:lnTo>
                  <a:lnTo>
                    <a:pt x="329" y="16046"/>
                  </a:lnTo>
                  <a:lnTo>
                    <a:pt x="404" y="16652"/>
                  </a:lnTo>
                  <a:lnTo>
                    <a:pt x="505" y="17232"/>
                  </a:lnTo>
                  <a:lnTo>
                    <a:pt x="631" y="17737"/>
                  </a:lnTo>
                  <a:lnTo>
                    <a:pt x="732" y="18216"/>
                  </a:lnTo>
                  <a:lnTo>
                    <a:pt x="858" y="18670"/>
                  </a:lnTo>
                  <a:lnTo>
                    <a:pt x="985" y="19074"/>
                  </a:lnTo>
                  <a:lnTo>
                    <a:pt x="1136" y="19427"/>
                  </a:lnTo>
                  <a:lnTo>
                    <a:pt x="1287" y="19755"/>
                  </a:lnTo>
                  <a:lnTo>
                    <a:pt x="1439" y="20033"/>
                  </a:lnTo>
                  <a:lnTo>
                    <a:pt x="1590" y="20285"/>
                  </a:lnTo>
                  <a:lnTo>
                    <a:pt x="1741" y="20512"/>
                  </a:lnTo>
                  <a:lnTo>
                    <a:pt x="1918" y="20689"/>
                  </a:lnTo>
                  <a:lnTo>
                    <a:pt x="2069" y="20865"/>
                  </a:lnTo>
                  <a:lnTo>
                    <a:pt x="2246" y="20991"/>
                  </a:lnTo>
                  <a:lnTo>
                    <a:pt x="2423" y="21092"/>
                  </a:lnTo>
                  <a:lnTo>
                    <a:pt x="2599" y="21193"/>
                  </a:lnTo>
                  <a:lnTo>
                    <a:pt x="2776" y="21244"/>
                  </a:lnTo>
                  <a:lnTo>
                    <a:pt x="3079" y="21319"/>
                  </a:lnTo>
                  <a:lnTo>
                    <a:pt x="3381" y="21345"/>
                  </a:lnTo>
                  <a:lnTo>
                    <a:pt x="3709" y="21294"/>
                  </a:lnTo>
                  <a:lnTo>
                    <a:pt x="4037" y="21218"/>
                  </a:lnTo>
                  <a:lnTo>
                    <a:pt x="4365" y="21118"/>
                  </a:lnTo>
                  <a:lnTo>
                    <a:pt x="4719" y="20966"/>
                  </a:lnTo>
                  <a:lnTo>
                    <a:pt x="5047" y="20790"/>
                  </a:lnTo>
                  <a:lnTo>
                    <a:pt x="5374" y="20588"/>
                  </a:lnTo>
                  <a:lnTo>
                    <a:pt x="5677" y="20361"/>
                  </a:lnTo>
                  <a:lnTo>
                    <a:pt x="5980" y="20108"/>
                  </a:lnTo>
                  <a:lnTo>
                    <a:pt x="6283" y="19856"/>
                  </a:lnTo>
                  <a:lnTo>
                    <a:pt x="6560" y="19604"/>
                  </a:lnTo>
                  <a:lnTo>
                    <a:pt x="7090" y="19074"/>
                  </a:lnTo>
                  <a:lnTo>
                    <a:pt x="7519" y="18569"/>
                  </a:lnTo>
                  <a:lnTo>
                    <a:pt x="7771" y="18191"/>
                  </a:lnTo>
                  <a:lnTo>
                    <a:pt x="8024" y="17812"/>
                  </a:lnTo>
                  <a:lnTo>
                    <a:pt x="8225" y="17434"/>
                  </a:lnTo>
                  <a:lnTo>
                    <a:pt x="8402" y="17056"/>
                  </a:lnTo>
                  <a:lnTo>
                    <a:pt x="8579" y="16652"/>
                  </a:lnTo>
                  <a:lnTo>
                    <a:pt x="8705" y="16273"/>
                  </a:lnTo>
                  <a:lnTo>
                    <a:pt x="8806" y="15870"/>
                  </a:lnTo>
                  <a:lnTo>
                    <a:pt x="8907" y="15466"/>
                  </a:lnTo>
                  <a:lnTo>
                    <a:pt x="8957" y="15088"/>
                  </a:lnTo>
                  <a:lnTo>
                    <a:pt x="9008" y="14684"/>
                  </a:lnTo>
                  <a:lnTo>
                    <a:pt x="9058" y="14306"/>
                  </a:lnTo>
                  <a:lnTo>
                    <a:pt x="9058" y="13927"/>
                  </a:lnTo>
                  <a:lnTo>
                    <a:pt x="9058" y="13170"/>
                  </a:lnTo>
                  <a:lnTo>
                    <a:pt x="9008" y="12464"/>
                  </a:lnTo>
                  <a:lnTo>
                    <a:pt x="8907" y="11783"/>
                  </a:lnTo>
                  <a:lnTo>
                    <a:pt x="8780" y="11177"/>
                  </a:lnTo>
                  <a:lnTo>
                    <a:pt x="8654" y="10622"/>
                  </a:lnTo>
                  <a:lnTo>
                    <a:pt x="8503" y="10143"/>
                  </a:lnTo>
                  <a:lnTo>
                    <a:pt x="8276" y="9411"/>
                  </a:lnTo>
                  <a:lnTo>
                    <a:pt x="8125" y="9083"/>
                  </a:lnTo>
                  <a:lnTo>
                    <a:pt x="17207" y="10723"/>
                  </a:lnTo>
                  <a:lnTo>
                    <a:pt x="12262" y="429"/>
                  </a:lnTo>
                  <a:lnTo>
                    <a:pt x="505"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180;p69"/>
            <p:cNvSpPr/>
            <p:nvPr/>
          </p:nvSpPr>
          <p:spPr>
            <a:xfrm>
              <a:off x="6265543" y="3536339"/>
              <a:ext cx="318821" cy="395469"/>
            </a:xfrm>
            <a:custGeom>
              <a:avLst/>
              <a:gdLst/>
              <a:ahLst/>
              <a:cxnLst/>
              <a:rect l="l" t="t" r="r" b="b"/>
              <a:pathLst>
                <a:path w="17208" h="21345" fill="none" extrusionOk="0">
                  <a:moveTo>
                    <a:pt x="17207" y="10723"/>
                  </a:moveTo>
                  <a:lnTo>
                    <a:pt x="17207" y="10723"/>
                  </a:lnTo>
                  <a:lnTo>
                    <a:pt x="8125" y="9083"/>
                  </a:lnTo>
                  <a:lnTo>
                    <a:pt x="8125" y="9083"/>
                  </a:lnTo>
                  <a:lnTo>
                    <a:pt x="8276" y="9411"/>
                  </a:lnTo>
                  <a:lnTo>
                    <a:pt x="8503" y="10143"/>
                  </a:lnTo>
                  <a:lnTo>
                    <a:pt x="8654" y="10622"/>
                  </a:lnTo>
                  <a:lnTo>
                    <a:pt x="8780" y="11177"/>
                  </a:lnTo>
                  <a:lnTo>
                    <a:pt x="8907" y="11783"/>
                  </a:lnTo>
                  <a:lnTo>
                    <a:pt x="9008" y="12464"/>
                  </a:lnTo>
                  <a:lnTo>
                    <a:pt x="9058" y="13170"/>
                  </a:lnTo>
                  <a:lnTo>
                    <a:pt x="9058" y="13927"/>
                  </a:lnTo>
                  <a:lnTo>
                    <a:pt x="9058" y="14306"/>
                  </a:lnTo>
                  <a:lnTo>
                    <a:pt x="9008" y="14684"/>
                  </a:lnTo>
                  <a:lnTo>
                    <a:pt x="8957" y="15088"/>
                  </a:lnTo>
                  <a:lnTo>
                    <a:pt x="8907" y="15466"/>
                  </a:lnTo>
                  <a:lnTo>
                    <a:pt x="8806" y="15870"/>
                  </a:lnTo>
                  <a:lnTo>
                    <a:pt x="8705" y="16273"/>
                  </a:lnTo>
                  <a:lnTo>
                    <a:pt x="8579" y="16652"/>
                  </a:lnTo>
                  <a:lnTo>
                    <a:pt x="8402" y="17056"/>
                  </a:lnTo>
                  <a:lnTo>
                    <a:pt x="8225" y="17434"/>
                  </a:lnTo>
                  <a:lnTo>
                    <a:pt x="8024" y="17812"/>
                  </a:lnTo>
                  <a:lnTo>
                    <a:pt x="7771" y="18191"/>
                  </a:lnTo>
                  <a:lnTo>
                    <a:pt x="7519" y="18569"/>
                  </a:lnTo>
                  <a:lnTo>
                    <a:pt x="7519" y="18569"/>
                  </a:lnTo>
                  <a:lnTo>
                    <a:pt x="7090" y="19074"/>
                  </a:lnTo>
                  <a:lnTo>
                    <a:pt x="6560" y="19604"/>
                  </a:lnTo>
                  <a:lnTo>
                    <a:pt x="6283" y="19856"/>
                  </a:lnTo>
                  <a:lnTo>
                    <a:pt x="5980" y="20108"/>
                  </a:lnTo>
                  <a:lnTo>
                    <a:pt x="5677" y="20361"/>
                  </a:lnTo>
                  <a:lnTo>
                    <a:pt x="5374" y="20588"/>
                  </a:lnTo>
                  <a:lnTo>
                    <a:pt x="5047" y="20790"/>
                  </a:lnTo>
                  <a:lnTo>
                    <a:pt x="4719" y="20966"/>
                  </a:lnTo>
                  <a:lnTo>
                    <a:pt x="4365" y="21118"/>
                  </a:lnTo>
                  <a:lnTo>
                    <a:pt x="4037" y="21218"/>
                  </a:lnTo>
                  <a:lnTo>
                    <a:pt x="3709" y="21294"/>
                  </a:lnTo>
                  <a:lnTo>
                    <a:pt x="3381" y="21345"/>
                  </a:lnTo>
                  <a:lnTo>
                    <a:pt x="3079" y="21319"/>
                  </a:lnTo>
                  <a:lnTo>
                    <a:pt x="2776" y="21244"/>
                  </a:lnTo>
                  <a:lnTo>
                    <a:pt x="2776" y="21244"/>
                  </a:lnTo>
                  <a:lnTo>
                    <a:pt x="2599" y="21193"/>
                  </a:lnTo>
                  <a:lnTo>
                    <a:pt x="2423" y="21092"/>
                  </a:lnTo>
                  <a:lnTo>
                    <a:pt x="2246" y="20991"/>
                  </a:lnTo>
                  <a:lnTo>
                    <a:pt x="2069" y="20865"/>
                  </a:lnTo>
                  <a:lnTo>
                    <a:pt x="1918" y="20689"/>
                  </a:lnTo>
                  <a:lnTo>
                    <a:pt x="1741" y="20512"/>
                  </a:lnTo>
                  <a:lnTo>
                    <a:pt x="1590" y="20285"/>
                  </a:lnTo>
                  <a:lnTo>
                    <a:pt x="1439" y="20033"/>
                  </a:lnTo>
                  <a:lnTo>
                    <a:pt x="1287" y="19755"/>
                  </a:lnTo>
                  <a:lnTo>
                    <a:pt x="1136" y="19427"/>
                  </a:lnTo>
                  <a:lnTo>
                    <a:pt x="985" y="19074"/>
                  </a:lnTo>
                  <a:lnTo>
                    <a:pt x="858" y="18670"/>
                  </a:lnTo>
                  <a:lnTo>
                    <a:pt x="732" y="18216"/>
                  </a:lnTo>
                  <a:lnTo>
                    <a:pt x="631" y="17737"/>
                  </a:lnTo>
                  <a:lnTo>
                    <a:pt x="505" y="17232"/>
                  </a:lnTo>
                  <a:lnTo>
                    <a:pt x="404" y="16652"/>
                  </a:lnTo>
                  <a:lnTo>
                    <a:pt x="329" y="16046"/>
                  </a:lnTo>
                  <a:lnTo>
                    <a:pt x="253" y="15365"/>
                  </a:lnTo>
                  <a:lnTo>
                    <a:pt x="177" y="14659"/>
                  </a:lnTo>
                  <a:lnTo>
                    <a:pt x="127" y="13902"/>
                  </a:lnTo>
                  <a:lnTo>
                    <a:pt x="26" y="12186"/>
                  </a:lnTo>
                  <a:lnTo>
                    <a:pt x="1" y="10269"/>
                  </a:lnTo>
                  <a:lnTo>
                    <a:pt x="26" y="8099"/>
                  </a:lnTo>
                  <a:lnTo>
                    <a:pt x="127" y="5677"/>
                  </a:lnTo>
                  <a:lnTo>
                    <a:pt x="278" y="2978"/>
                  </a:lnTo>
                  <a:lnTo>
                    <a:pt x="505" y="0"/>
                  </a:lnTo>
                  <a:lnTo>
                    <a:pt x="505" y="0"/>
                  </a:lnTo>
                  <a:lnTo>
                    <a:pt x="12262" y="429"/>
                  </a:lnTo>
                  <a:lnTo>
                    <a:pt x="12262" y="429"/>
                  </a:lnTo>
                  <a:lnTo>
                    <a:pt x="17207" y="107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181;p69"/>
            <p:cNvSpPr/>
            <p:nvPr/>
          </p:nvSpPr>
          <p:spPr>
            <a:xfrm>
              <a:off x="7118191" y="3914980"/>
              <a:ext cx="393598" cy="466059"/>
            </a:xfrm>
            <a:custGeom>
              <a:avLst/>
              <a:gdLst/>
              <a:ahLst/>
              <a:cxnLst/>
              <a:rect l="l" t="t" r="r" b="b"/>
              <a:pathLst>
                <a:path w="21244" h="25155" extrusionOk="0">
                  <a:moveTo>
                    <a:pt x="0" y="0"/>
                  </a:moveTo>
                  <a:lnTo>
                    <a:pt x="202" y="24750"/>
                  </a:lnTo>
                  <a:lnTo>
                    <a:pt x="21244" y="25154"/>
                  </a:lnTo>
                  <a:lnTo>
                    <a:pt x="21168" y="24675"/>
                  </a:lnTo>
                  <a:lnTo>
                    <a:pt x="21042" y="24145"/>
                  </a:lnTo>
                  <a:lnTo>
                    <a:pt x="20890" y="23615"/>
                  </a:lnTo>
                  <a:lnTo>
                    <a:pt x="20689" y="23060"/>
                  </a:lnTo>
                  <a:lnTo>
                    <a:pt x="20436" y="22505"/>
                  </a:lnTo>
                  <a:lnTo>
                    <a:pt x="20159" y="21950"/>
                  </a:lnTo>
                  <a:lnTo>
                    <a:pt x="19806" y="21370"/>
                  </a:lnTo>
                  <a:lnTo>
                    <a:pt x="19604" y="21092"/>
                  </a:lnTo>
                  <a:lnTo>
                    <a:pt x="19377" y="20815"/>
                  </a:lnTo>
                  <a:lnTo>
                    <a:pt x="19150" y="20537"/>
                  </a:lnTo>
                  <a:lnTo>
                    <a:pt x="18897" y="20285"/>
                  </a:lnTo>
                  <a:lnTo>
                    <a:pt x="18620" y="20033"/>
                  </a:lnTo>
                  <a:lnTo>
                    <a:pt x="18342" y="19780"/>
                  </a:lnTo>
                  <a:lnTo>
                    <a:pt x="18065" y="19553"/>
                  </a:lnTo>
                  <a:lnTo>
                    <a:pt x="17762" y="19326"/>
                  </a:lnTo>
                  <a:lnTo>
                    <a:pt x="17434" y="19124"/>
                  </a:lnTo>
                  <a:lnTo>
                    <a:pt x="17131" y="18922"/>
                  </a:lnTo>
                  <a:lnTo>
                    <a:pt x="16778" y="18746"/>
                  </a:lnTo>
                  <a:lnTo>
                    <a:pt x="16450" y="18569"/>
                  </a:lnTo>
                  <a:lnTo>
                    <a:pt x="15744" y="18266"/>
                  </a:lnTo>
                  <a:lnTo>
                    <a:pt x="15012" y="18014"/>
                  </a:lnTo>
                  <a:lnTo>
                    <a:pt x="14230" y="17812"/>
                  </a:lnTo>
                  <a:lnTo>
                    <a:pt x="13448" y="17661"/>
                  </a:lnTo>
                  <a:lnTo>
                    <a:pt x="12615" y="17585"/>
                  </a:lnTo>
                  <a:lnTo>
                    <a:pt x="11783" y="17535"/>
                  </a:lnTo>
                  <a:lnTo>
                    <a:pt x="10925" y="17560"/>
                  </a:lnTo>
                  <a:lnTo>
                    <a:pt x="10067" y="17611"/>
                  </a:lnTo>
                  <a:lnTo>
                    <a:pt x="9184" y="17737"/>
                  </a:lnTo>
                  <a:lnTo>
                    <a:pt x="8301" y="17913"/>
                  </a:lnTo>
                  <a:lnTo>
                    <a:pt x="7418" y="18140"/>
                  </a:lnTo>
                  <a:lnTo>
                    <a:pt x="9764" y="9512"/>
                  </a:lnTo>
                  <a:lnTo>
                    <a:pt x="11959" y="1438"/>
                  </a:lnTo>
                  <a:lnTo>
                    <a:pt x="0"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182;p69"/>
            <p:cNvSpPr/>
            <p:nvPr/>
          </p:nvSpPr>
          <p:spPr>
            <a:xfrm>
              <a:off x="7118191" y="3914980"/>
              <a:ext cx="393598" cy="466059"/>
            </a:xfrm>
            <a:custGeom>
              <a:avLst/>
              <a:gdLst/>
              <a:ahLst/>
              <a:cxnLst/>
              <a:rect l="l" t="t" r="r" b="b"/>
              <a:pathLst>
                <a:path w="21244" h="25155" fill="none" extrusionOk="0">
                  <a:moveTo>
                    <a:pt x="11959" y="1438"/>
                  </a:moveTo>
                  <a:lnTo>
                    <a:pt x="11959" y="1438"/>
                  </a:lnTo>
                  <a:lnTo>
                    <a:pt x="9764" y="9512"/>
                  </a:lnTo>
                  <a:lnTo>
                    <a:pt x="9764" y="9512"/>
                  </a:lnTo>
                  <a:lnTo>
                    <a:pt x="7418" y="18140"/>
                  </a:lnTo>
                  <a:lnTo>
                    <a:pt x="7418" y="18140"/>
                  </a:lnTo>
                  <a:lnTo>
                    <a:pt x="8301" y="17913"/>
                  </a:lnTo>
                  <a:lnTo>
                    <a:pt x="9184" y="17737"/>
                  </a:lnTo>
                  <a:lnTo>
                    <a:pt x="10067" y="17611"/>
                  </a:lnTo>
                  <a:lnTo>
                    <a:pt x="10925" y="17560"/>
                  </a:lnTo>
                  <a:lnTo>
                    <a:pt x="11783" y="17535"/>
                  </a:lnTo>
                  <a:lnTo>
                    <a:pt x="12615" y="17585"/>
                  </a:lnTo>
                  <a:lnTo>
                    <a:pt x="13448" y="17661"/>
                  </a:lnTo>
                  <a:lnTo>
                    <a:pt x="14230" y="17812"/>
                  </a:lnTo>
                  <a:lnTo>
                    <a:pt x="15012" y="18014"/>
                  </a:lnTo>
                  <a:lnTo>
                    <a:pt x="15744" y="18266"/>
                  </a:lnTo>
                  <a:lnTo>
                    <a:pt x="16450" y="18569"/>
                  </a:lnTo>
                  <a:lnTo>
                    <a:pt x="16778" y="18746"/>
                  </a:lnTo>
                  <a:lnTo>
                    <a:pt x="17131" y="18922"/>
                  </a:lnTo>
                  <a:lnTo>
                    <a:pt x="17434" y="19124"/>
                  </a:lnTo>
                  <a:lnTo>
                    <a:pt x="17762" y="19326"/>
                  </a:lnTo>
                  <a:lnTo>
                    <a:pt x="18065" y="19553"/>
                  </a:lnTo>
                  <a:lnTo>
                    <a:pt x="18342" y="19780"/>
                  </a:lnTo>
                  <a:lnTo>
                    <a:pt x="18620" y="20033"/>
                  </a:lnTo>
                  <a:lnTo>
                    <a:pt x="18897" y="20285"/>
                  </a:lnTo>
                  <a:lnTo>
                    <a:pt x="19150" y="20537"/>
                  </a:lnTo>
                  <a:lnTo>
                    <a:pt x="19377" y="20815"/>
                  </a:lnTo>
                  <a:lnTo>
                    <a:pt x="19377" y="20815"/>
                  </a:lnTo>
                  <a:lnTo>
                    <a:pt x="19604" y="21092"/>
                  </a:lnTo>
                  <a:lnTo>
                    <a:pt x="19806" y="21370"/>
                  </a:lnTo>
                  <a:lnTo>
                    <a:pt x="20159" y="21950"/>
                  </a:lnTo>
                  <a:lnTo>
                    <a:pt x="20436" y="22505"/>
                  </a:lnTo>
                  <a:lnTo>
                    <a:pt x="20689" y="23060"/>
                  </a:lnTo>
                  <a:lnTo>
                    <a:pt x="20890" y="23615"/>
                  </a:lnTo>
                  <a:lnTo>
                    <a:pt x="21042" y="24145"/>
                  </a:lnTo>
                  <a:lnTo>
                    <a:pt x="21168" y="24675"/>
                  </a:lnTo>
                  <a:lnTo>
                    <a:pt x="21244" y="25154"/>
                  </a:lnTo>
                  <a:lnTo>
                    <a:pt x="21244" y="25154"/>
                  </a:lnTo>
                  <a:lnTo>
                    <a:pt x="202" y="24750"/>
                  </a:lnTo>
                  <a:lnTo>
                    <a:pt x="202" y="24750"/>
                  </a:lnTo>
                  <a:lnTo>
                    <a:pt x="0" y="0"/>
                  </a:lnTo>
                  <a:lnTo>
                    <a:pt x="0" y="0"/>
                  </a:lnTo>
                  <a:lnTo>
                    <a:pt x="11959" y="14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83;p69"/>
            <p:cNvSpPr/>
            <p:nvPr/>
          </p:nvSpPr>
          <p:spPr>
            <a:xfrm>
              <a:off x="6456735" y="3140411"/>
              <a:ext cx="996131" cy="1011083"/>
            </a:xfrm>
            <a:custGeom>
              <a:avLst/>
              <a:gdLst/>
              <a:ahLst/>
              <a:cxnLst/>
              <a:rect l="l" t="t" r="r" b="b"/>
              <a:pathLst>
                <a:path w="53765" h="54572" extrusionOk="0">
                  <a:moveTo>
                    <a:pt x="15794" y="0"/>
                  </a:moveTo>
                  <a:lnTo>
                    <a:pt x="14482" y="1539"/>
                  </a:lnTo>
                  <a:lnTo>
                    <a:pt x="13296" y="3002"/>
                  </a:lnTo>
                  <a:lnTo>
                    <a:pt x="12262" y="4365"/>
                  </a:lnTo>
                  <a:lnTo>
                    <a:pt x="11329" y="5626"/>
                  </a:lnTo>
                  <a:lnTo>
                    <a:pt x="10521" y="6787"/>
                  </a:lnTo>
                  <a:lnTo>
                    <a:pt x="9815" y="7872"/>
                  </a:lnTo>
                  <a:lnTo>
                    <a:pt x="9209" y="8881"/>
                  </a:lnTo>
                  <a:lnTo>
                    <a:pt x="8705" y="9814"/>
                  </a:lnTo>
                  <a:lnTo>
                    <a:pt x="8301" y="10672"/>
                  </a:lnTo>
                  <a:lnTo>
                    <a:pt x="7973" y="11454"/>
                  </a:lnTo>
                  <a:lnTo>
                    <a:pt x="7721" y="12161"/>
                  </a:lnTo>
                  <a:lnTo>
                    <a:pt x="7544" y="12817"/>
                  </a:lnTo>
                  <a:lnTo>
                    <a:pt x="7418" y="13397"/>
                  </a:lnTo>
                  <a:lnTo>
                    <a:pt x="7368" y="13952"/>
                  </a:lnTo>
                  <a:lnTo>
                    <a:pt x="7342" y="14431"/>
                  </a:lnTo>
                  <a:lnTo>
                    <a:pt x="7393" y="14860"/>
                  </a:lnTo>
                  <a:lnTo>
                    <a:pt x="7468" y="15516"/>
                  </a:lnTo>
                  <a:lnTo>
                    <a:pt x="7519" y="16021"/>
                  </a:lnTo>
                  <a:lnTo>
                    <a:pt x="7519" y="16601"/>
                  </a:lnTo>
                  <a:lnTo>
                    <a:pt x="7494" y="16879"/>
                  </a:lnTo>
                  <a:lnTo>
                    <a:pt x="7443" y="17181"/>
                  </a:lnTo>
                  <a:lnTo>
                    <a:pt x="7393" y="17459"/>
                  </a:lnTo>
                  <a:lnTo>
                    <a:pt x="7317" y="17736"/>
                  </a:lnTo>
                  <a:lnTo>
                    <a:pt x="7216" y="18014"/>
                  </a:lnTo>
                  <a:lnTo>
                    <a:pt x="7065" y="18241"/>
                  </a:lnTo>
                  <a:lnTo>
                    <a:pt x="6913" y="18443"/>
                  </a:lnTo>
                  <a:lnTo>
                    <a:pt x="6686" y="18645"/>
                  </a:lnTo>
                  <a:lnTo>
                    <a:pt x="6484" y="18771"/>
                  </a:lnTo>
                  <a:lnTo>
                    <a:pt x="6283" y="18847"/>
                  </a:lnTo>
                  <a:lnTo>
                    <a:pt x="6030" y="18922"/>
                  </a:lnTo>
                  <a:lnTo>
                    <a:pt x="5803" y="18973"/>
                  </a:lnTo>
                  <a:lnTo>
                    <a:pt x="5526" y="19023"/>
                  </a:lnTo>
                  <a:lnTo>
                    <a:pt x="5223" y="19074"/>
                  </a:lnTo>
                  <a:lnTo>
                    <a:pt x="4920" y="19175"/>
                  </a:lnTo>
                  <a:lnTo>
                    <a:pt x="4542" y="19326"/>
                  </a:lnTo>
                  <a:lnTo>
                    <a:pt x="4214" y="19503"/>
                  </a:lnTo>
                  <a:lnTo>
                    <a:pt x="3886" y="19704"/>
                  </a:lnTo>
                  <a:lnTo>
                    <a:pt x="3608" y="19906"/>
                  </a:lnTo>
                  <a:lnTo>
                    <a:pt x="3331" y="20108"/>
                  </a:lnTo>
                  <a:lnTo>
                    <a:pt x="3104" y="20335"/>
                  </a:lnTo>
                  <a:lnTo>
                    <a:pt x="2902" y="20562"/>
                  </a:lnTo>
                  <a:lnTo>
                    <a:pt x="2574" y="20966"/>
                  </a:lnTo>
                  <a:lnTo>
                    <a:pt x="0" y="21117"/>
                  </a:lnTo>
                  <a:lnTo>
                    <a:pt x="1035" y="31764"/>
                  </a:lnTo>
                  <a:lnTo>
                    <a:pt x="3533" y="32117"/>
                  </a:lnTo>
                  <a:lnTo>
                    <a:pt x="4163" y="32571"/>
                  </a:lnTo>
                  <a:lnTo>
                    <a:pt x="4819" y="33025"/>
                  </a:lnTo>
                  <a:lnTo>
                    <a:pt x="5526" y="33480"/>
                  </a:lnTo>
                  <a:lnTo>
                    <a:pt x="6232" y="33909"/>
                  </a:lnTo>
                  <a:lnTo>
                    <a:pt x="6989" y="34312"/>
                  </a:lnTo>
                  <a:lnTo>
                    <a:pt x="7746" y="34691"/>
                  </a:lnTo>
                  <a:lnTo>
                    <a:pt x="8553" y="35044"/>
                  </a:lnTo>
                  <a:lnTo>
                    <a:pt x="9361" y="35372"/>
                  </a:lnTo>
                  <a:lnTo>
                    <a:pt x="10168" y="35649"/>
                  </a:lnTo>
                  <a:lnTo>
                    <a:pt x="11001" y="35876"/>
                  </a:lnTo>
                  <a:lnTo>
                    <a:pt x="11858" y="36053"/>
                  </a:lnTo>
                  <a:lnTo>
                    <a:pt x="12287" y="36129"/>
                  </a:lnTo>
                  <a:lnTo>
                    <a:pt x="12716" y="36179"/>
                  </a:lnTo>
                  <a:lnTo>
                    <a:pt x="13145" y="36230"/>
                  </a:lnTo>
                  <a:lnTo>
                    <a:pt x="13599" y="36230"/>
                  </a:lnTo>
                  <a:lnTo>
                    <a:pt x="14028" y="36255"/>
                  </a:lnTo>
                  <a:lnTo>
                    <a:pt x="14482" y="36230"/>
                  </a:lnTo>
                  <a:lnTo>
                    <a:pt x="14911" y="36204"/>
                  </a:lnTo>
                  <a:lnTo>
                    <a:pt x="15340" y="36154"/>
                  </a:lnTo>
                  <a:lnTo>
                    <a:pt x="15794" y="36078"/>
                  </a:lnTo>
                  <a:lnTo>
                    <a:pt x="16248" y="35977"/>
                  </a:lnTo>
                  <a:lnTo>
                    <a:pt x="16702" y="35876"/>
                  </a:lnTo>
                  <a:lnTo>
                    <a:pt x="17131" y="35725"/>
                  </a:lnTo>
                  <a:lnTo>
                    <a:pt x="17585" y="35574"/>
                  </a:lnTo>
                  <a:lnTo>
                    <a:pt x="18014" y="35397"/>
                  </a:lnTo>
                  <a:lnTo>
                    <a:pt x="18443" y="35195"/>
                  </a:lnTo>
                  <a:lnTo>
                    <a:pt x="18872" y="34993"/>
                  </a:lnTo>
                  <a:lnTo>
                    <a:pt x="19276" y="34766"/>
                  </a:lnTo>
                  <a:lnTo>
                    <a:pt x="19705" y="34514"/>
                  </a:lnTo>
                  <a:lnTo>
                    <a:pt x="20108" y="34262"/>
                  </a:lnTo>
                  <a:lnTo>
                    <a:pt x="20512" y="33959"/>
                  </a:lnTo>
                  <a:lnTo>
                    <a:pt x="21294" y="33379"/>
                  </a:lnTo>
                  <a:lnTo>
                    <a:pt x="22051" y="32723"/>
                  </a:lnTo>
                  <a:lnTo>
                    <a:pt x="22783" y="32016"/>
                  </a:lnTo>
                  <a:lnTo>
                    <a:pt x="23489" y="31285"/>
                  </a:lnTo>
                  <a:lnTo>
                    <a:pt x="24170" y="30528"/>
                  </a:lnTo>
                  <a:lnTo>
                    <a:pt x="24826" y="29746"/>
                  </a:lnTo>
                  <a:lnTo>
                    <a:pt x="25457" y="28938"/>
                  </a:lnTo>
                  <a:lnTo>
                    <a:pt x="26037" y="28106"/>
                  </a:lnTo>
                  <a:lnTo>
                    <a:pt x="26618" y="27273"/>
                  </a:lnTo>
                  <a:lnTo>
                    <a:pt x="27173" y="26441"/>
                  </a:lnTo>
                  <a:lnTo>
                    <a:pt x="27677" y="25608"/>
                  </a:lnTo>
                  <a:lnTo>
                    <a:pt x="28157" y="24801"/>
                  </a:lnTo>
                  <a:lnTo>
                    <a:pt x="28611" y="23993"/>
                  </a:lnTo>
                  <a:lnTo>
                    <a:pt x="29443" y="22480"/>
                  </a:lnTo>
                  <a:lnTo>
                    <a:pt x="30125" y="21117"/>
                  </a:lnTo>
                  <a:lnTo>
                    <a:pt x="30705" y="19957"/>
                  </a:lnTo>
                  <a:lnTo>
                    <a:pt x="31437" y="18392"/>
                  </a:lnTo>
                  <a:lnTo>
                    <a:pt x="31588" y="18090"/>
                  </a:lnTo>
                  <a:lnTo>
                    <a:pt x="31613" y="18090"/>
                  </a:lnTo>
                  <a:lnTo>
                    <a:pt x="31613" y="18216"/>
                  </a:lnTo>
                  <a:lnTo>
                    <a:pt x="31336" y="19856"/>
                  </a:lnTo>
                  <a:lnTo>
                    <a:pt x="31083" y="21697"/>
                  </a:lnTo>
                  <a:lnTo>
                    <a:pt x="30831" y="23716"/>
                  </a:lnTo>
                  <a:lnTo>
                    <a:pt x="30730" y="24750"/>
                  </a:lnTo>
                  <a:lnTo>
                    <a:pt x="30654" y="25860"/>
                  </a:lnTo>
                  <a:lnTo>
                    <a:pt x="30579" y="26970"/>
                  </a:lnTo>
                  <a:lnTo>
                    <a:pt x="30503" y="28131"/>
                  </a:lnTo>
                  <a:lnTo>
                    <a:pt x="30453" y="29317"/>
                  </a:lnTo>
                  <a:lnTo>
                    <a:pt x="30453" y="30503"/>
                  </a:lnTo>
                  <a:lnTo>
                    <a:pt x="30427" y="31739"/>
                  </a:lnTo>
                  <a:lnTo>
                    <a:pt x="30453" y="33000"/>
                  </a:lnTo>
                  <a:lnTo>
                    <a:pt x="30503" y="34262"/>
                  </a:lnTo>
                  <a:lnTo>
                    <a:pt x="30579" y="35548"/>
                  </a:lnTo>
                  <a:lnTo>
                    <a:pt x="30654" y="36860"/>
                  </a:lnTo>
                  <a:lnTo>
                    <a:pt x="30781" y="38298"/>
                  </a:lnTo>
                  <a:lnTo>
                    <a:pt x="30932" y="39787"/>
                  </a:lnTo>
                  <a:lnTo>
                    <a:pt x="31033" y="40544"/>
                  </a:lnTo>
                  <a:lnTo>
                    <a:pt x="31134" y="41301"/>
                  </a:lnTo>
                  <a:lnTo>
                    <a:pt x="31260" y="42058"/>
                  </a:lnTo>
                  <a:lnTo>
                    <a:pt x="31411" y="42815"/>
                  </a:lnTo>
                  <a:lnTo>
                    <a:pt x="31563" y="43546"/>
                  </a:lnTo>
                  <a:lnTo>
                    <a:pt x="31765" y="44253"/>
                  </a:lnTo>
                  <a:lnTo>
                    <a:pt x="31966" y="44934"/>
                  </a:lnTo>
                  <a:lnTo>
                    <a:pt x="32193" y="45590"/>
                  </a:lnTo>
                  <a:lnTo>
                    <a:pt x="32471" y="46195"/>
                  </a:lnTo>
                  <a:lnTo>
                    <a:pt x="32748" y="46776"/>
                  </a:lnTo>
                  <a:lnTo>
                    <a:pt x="33051" y="47305"/>
                  </a:lnTo>
                  <a:lnTo>
                    <a:pt x="33430" y="48012"/>
                  </a:lnTo>
                  <a:lnTo>
                    <a:pt x="33606" y="48466"/>
                  </a:lnTo>
                  <a:lnTo>
                    <a:pt x="33808" y="48945"/>
                  </a:lnTo>
                  <a:lnTo>
                    <a:pt x="34010" y="49500"/>
                  </a:lnTo>
                  <a:lnTo>
                    <a:pt x="34187" y="50106"/>
                  </a:lnTo>
                  <a:lnTo>
                    <a:pt x="34338" y="50837"/>
                  </a:lnTo>
                  <a:lnTo>
                    <a:pt x="34439" y="51443"/>
                  </a:lnTo>
                  <a:lnTo>
                    <a:pt x="34489" y="51948"/>
                  </a:lnTo>
                  <a:lnTo>
                    <a:pt x="34489" y="52376"/>
                  </a:lnTo>
                  <a:lnTo>
                    <a:pt x="34515" y="52730"/>
                  </a:lnTo>
                  <a:lnTo>
                    <a:pt x="34565" y="53058"/>
                  </a:lnTo>
                  <a:lnTo>
                    <a:pt x="34615" y="53209"/>
                  </a:lnTo>
                  <a:lnTo>
                    <a:pt x="34691" y="53360"/>
                  </a:lnTo>
                  <a:lnTo>
                    <a:pt x="34767" y="53487"/>
                  </a:lnTo>
                  <a:lnTo>
                    <a:pt x="34868" y="53638"/>
                  </a:lnTo>
                  <a:lnTo>
                    <a:pt x="35044" y="53840"/>
                  </a:lnTo>
                  <a:lnTo>
                    <a:pt x="35221" y="53991"/>
                  </a:lnTo>
                  <a:lnTo>
                    <a:pt x="35448" y="54143"/>
                  </a:lnTo>
                  <a:lnTo>
                    <a:pt x="35700" y="54269"/>
                  </a:lnTo>
                  <a:lnTo>
                    <a:pt x="35953" y="54344"/>
                  </a:lnTo>
                  <a:lnTo>
                    <a:pt x="36255" y="54420"/>
                  </a:lnTo>
                  <a:lnTo>
                    <a:pt x="36583" y="54496"/>
                  </a:lnTo>
                  <a:lnTo>
                    <a:pt x="36937" y="54521"/>
                  </a:lnTo>
                  <a:lnTo>
                    <a:pt x="37340" y="54546"/>
                  </a:lnTo>
                  <a:lnTo>
                    <a:pt x="37769" y="54571"/>
                  </a:lnTo>
                  <a:lnTo>
                    <a:pt x="38703" y="54571"/>
                  </a:lnTo>
                  <a:lnTo>
                    <a:pt x="39813" y="54521"/>
                  </a:lnTo>
                  <a:lnTo>
                    <a:pt x="41049" y="54445"/>
                  </a:lnTo>
                  <a:lnTo>
                    <a:pt x="41705" y="54395"/>
                  </a:lnTo>
                  <a:lnTo>
                    <a:pt x="42285" y="54344"/>
                  </a:lnTo>
                  <a:lnTo>
                    <a:pt x="42790" y="54294"/>
                  </a:lnTo>
                  <a:lnTo>
                    <a:pt x="43244" y="54218"/>
                  </a:lnTo>
                  <a:lnTo>
                    <a:pt x="43648" y="54143"/>
                  </a:lnTo>
                  <a:lnTo>
                    <a:pt x="44001" y="54067"/>
                  </a:lnTo>
                  <a:lnTo>
                    <a:pt x="44304" y="53991"/>
                  </a:lnTo>
                  <a:lnTo>
                    <a:pt x="44556" y="53915"/>
                  </a:lnTo>
                  <a:lnTo>
                    <a:pt x="44960" y="53739"/>
                  </a:lnTo>
                  <a:lnTo>
                    <a:pt x="45237" y="53562"/>
                  </a:lnTo>
                  <a:lnTo>
                    <a:pt x="45414" y="53411"/>
                  </a:lnTo>
                  <a:lnTo>
                    <a:pt x="45515" y="53310"/>
                  </a:lnTo>
                  <a:lnTo>
                    <a:pt x="45616" y="53159"/>
                  </a:lnTo>
                  <a:lnTo>
                    <a:pt x="45716" y="53007"/>
                  </a:lnTo>
                  <a:lnTo>
                    <a:pt x="45843" y="52730"/>
                  </a:lnTo>
                  <a:lnTo>
                    <a:pt x="45918" y="52427"/>
                  </a:lnTo>
                  <a:lnTo>
                    <a:pt x="45994" y="52099"/>
                  </a:lnTo>
                  <a:lnTo>
                    <a:pt x="46070" y="51746"/>
                  </a:lnTo>
                  <a:lnTo>
                    <a:pt x="46171" y="51342"/>
                  </a:lnTo>
                  <a:lnTo>
                    <a:pt x="46322" y="50863"/>
                  </a:lnTo>
                  <a:lnTo>
                    <a:pt x="46549" y="50333"/>
                  </a:lnTo>
                  <a:lnTo>
                    <a:pt x="46801" y="49854"/>
                  </a:lnTo>
                  <a:lnTo>
                    <a:pt x="47054" y="49425"/>
                  </a:lnTo>
                  <a:lnTo>
                    <a:pt x="47306" y="49046"/>
                  </a:lnTo>
                  <a:lnTo>
                    <a:pt x="47558" y="48718"/>
                  </a:lnTo>
                  <a:lnTo>
                    <a:pt x="47987" y="48214"/>
                  </a:lnTo>
                  <a:lnTo>
                    <a:pt x="48265" y="47911"/>
                  </a:lnTo>
                  <a:lnTo>
                    <a:pt x="48466" y="47684"/>
                  </a:lnTo>
                  <a:lnTo>
                    <a:pt x="48668" y="47406"/>
                  </a:lnTo>
                  <a:lnTo>
                    <a:pt x="48870" y="47104"/>
                  </a:lnTo>
                  <a:lnTo>
                    <a:pt x="49072" y="46801"/>
                  </a:lnTo>
                  <a:lnTo>
                    <a:pt x="49249" y="46448"/>
                  </a:lnTo>
                  <a:lnTo>
                    <a:pt x="49425" y="46069"/>
                  </a:lnTo>
                  <a:lnTo>
                    <a:pt x="49778" y="45287"/>
                  </a:lnTo>
                  <a:lnTo>
                    <a:pt x="50106" y="44379"/>
                  </a:lnTo>
                  <a:lnTo>
                    <a:pt x="50409" y="43420"/>
                  </a:lnTo>
                  <a:lnTo>
                    <a:pt x="50712" y="42411"/>
                  </a:lnTo>
                  <a:lnTo>
                    <a:pt x="50964" y="41301"/>
                  </a:lnTo>
                  <a:lnTo>
                    <a:pt x="51216" y="40165"/>
                  </a:lnTo>
                  <a:lnTo>
                    <a:pt x="51469" y="39005"/>
                  </a:lnTo>
                  <a:lnTo>
                    <a:pt x="51671" y="37794"/>
                  </a:lnTo>
                  <a:lnTo>
                    <a:pt x="51872" y="36558"/>
                  </a:lnTo>
                  <a:lnTo>
                    <a:pt x="52074" y="35296"/>
                  </a:lnTo>
                  <a:lnTo>
                    <a:pt x="52226" y="34035"/>
                  </a:lnTo>
                  <a:lnTo>
                    <a:pt x="52528" y="31512"/>
                  </a:lnTo>
                  <a:lnTo>
                    <a:pt x="52781" y="29039"/>
                  </a:lnTo>
                  <a:lnTo>
                    <a:pt x="52983" y="26693"/>
                  </a:lnTo>
                  <a:lnTo>
                    <a:pt x="53134" y="24523"/>
                  </a:lnTo>
                  <a:lnTo>
                    <a:pt x="53260" y="22606"/>
                  </a:lnTo>
                  <a:lnTo>
                    <a:pt x="53386" y="19780"/>
                  </a:lnTo>
                  <a:lnTo>
                    <a:pt x="53411" y="18720"/>
                  </a:lnTo>
                  <a:lnTo>
                    <a:pt x="53639" y="9663"/>
                  </a:lnTo>
                  <a:lnTo>
                    <a:pt x="53765" y="3431"/>
                  </a:lnTo>
                  <a:lnTo>
                    <a:pt x="15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184;p69"/>
            <p:cNvSpPr/>
            <p:nvPr/>
          </p:nvSpPr>
          <p:spPr>
            <a:xfrm>
              <a:off x="6456735" y="3140411"/>
              <a:ext cx="996131" cy="1011083"/>
            </a:xfrm>
            <a:custGeom>
              <a:avLst/>
              <a:gdLst/>
              <a:ahLst/>
              <a:cxnLst/>
              <a:rect l="l" t="t" r="r" b="b"/>
              <a:pathLst>
                <a:path w="53765" h="54572" fill="none" extrusionOk="0">
                  <a:moveTo>
                    <a:pt x="15794" y="0"/>
                  </a:moveTo>
                  <a:lnTo>
                    <a:pt x="15794" y="0"/>
                  </a:lnTo>
                  <a:lnTo>
                    <a:pt x="14482" y="1539"/>
                  </a:lnTo>
                  <a:lnTo>
                    <a:pt x="13296" y="3002"/>
                  </a:lnTo>
                  <a:lnTo>
                    <a:pt x="12262" y="4365"/>
                  </a:lnTo>
                  <a:lnTo>
                    <a:pt x="11329" y="5626"/>
                  </a:lnTo>
                  <a:lnTo>
                    <a:pt x="10521" y="6787"/>
                  </a:lnTo>
                  <a:lnTo>
                    <a:pt x="9815" y="7872"/>
                  </a:lnTo>
                  <a:lnTo>
                    <a:pt x="9209" y="8881"/>
                  </a:lnTo>
                  <a:lnTo>
                    <a:pt x="8705" y="9814"/>
                  </a:lnTo>
                  <a:lnTo>
                    <a:pt x="8301" y="10672"/>
                  </a:lnTo>
                  <a:lnTo>
                    <a:pt x="7973" y="11454"/>
                  </a:lnTo>
                  <a:lnTo>
                    <a:pt x="7721" y="12161"/>
                  </a:lnTo>
                  <a:lnTo>
                    <a:pt x="7544" y="12817"/>
                  </a:lnTo>
                  <a:lnTo>
                    <a:pt x="7418" y="13397"/>
                  </a:lnTo>
                  <a:lnTo>
                    <a:pt x="7368" y="13952"/>
                  </a:lnTo>
                  <a:lnTo>
                    <a:pt x="7342" y="14431"/>
                  </a:lnTo>
                  <a:lnTo>
                    <a:pt x="7393" y="14860"/>
                  </a:lnTo>
                  <a:lnTo>
                    <a:pt x="7393" y="14860"/>
                  </a:lnTo>
                  <a:lnTo>
                    <a:pt x="7468" y="15516"/>
                  </a:lnTo>
                  <a:lnTo>
                    <a:pt x="7519" y="16021"/>
                  </a:lnTo>
                  <a:lnTo>
                    <a:pt x="7519" y="16601"/>
                  </a:lnTo>
                  <a:lnTo>
                    <a:pt x="7494" y="16879"/>
                  </a:lnTo>
                  <a:lnTo>
                    <a:pt x="7443" y="17181"/>
                  </a:lnTo>
                  <a:lnTo>
                    <a:pt x="7393" y="17459"/>
                  </a:lnTo>
                  <a:lnTo>
                    <a:pt x="7317" y="17736"/>
                  </a:lnTo>
                  <a:lnTo>
                    <a:pt x="7216" y="18014"/>
                  </a:lnTo>
                  <a:lnTo>
                    <a:pt x="7065" y="18241"/>
                  </a:lnTo>
                  <a:lnTo>
                    <a:pt x="6913" y="18443"/>
                  </a:lnTo>
                  <a:lnTo>
                    <a:pt x="6686" y="18645"/>
                  </a:lnTo>
                  <a:lnTo>
                    <a:pt x="6686" y="18645"/>
                  </a:lnTo>
                  <a:lnTo>
                    <a:pt x="6484" y="18771"/>
                  </a:lnTo>
                  <a:lnTo>
                    <a:pt x="6283" y="18847"/>
                  </a:lnTo>
                  <a:lnTo>
                    <a:pt x="6030" y="18922"/>
                  </a:lnTo>
                  <a:lnTo>
                    <a:pt x="5803" y="18973"/>
                  </a:lnTo>
                  <a:lnTo>
                    <a:pt x="5526" y="19023"/>
                  </a:lnTo>
                  <a:lnTo>
                    <a:pt x="5223" y="19074"/>
                  </a:lnTo>
                  <a:lnTo>
                    <a:pt x="4920" y="19175"/>
                  </a:lnTo>
                  <a:lnTo>
                    <a:pt x="4542" y="19326"/>
                  </a:lnTo>
                  <a:lnTo>
                    <a:pt x="4542" y="19326"/>
                  </a:lnTo>
                  <a:lnTo>
                    <a:pt x="4214" y="19503"/>
                  </a:lnTo>
                  <a:lnTo>
                    <a:pt x="3886" y="19704"/>
                  </a:lnTo>
                  <a:lnTo>
                    <a:pt x="3608" y="19906"/>
                  </a:lnTo>
                  <a:lnTo>
                    <a:pt x="3331" y="20108"/>
                  </a:lnTo>
                  <a:lnTo>
                    <a:pt x="3104" y="20335"/>
                  </a:lnTo>
                  <a:lnTo>
                    <a:pt x="2902" y="20562"/>
                  </a:lnTo>
                  <a:lnTo>
                    <a:pt x="2574" y="20966"/>
                  </a:lnTo>
                  <a:lnTo>
                    <a:pt x="2574" y="20966"/>
                  </a:lnTo>
                  <a:lnTo>
                    <a:pt x="0" y="21117"/>
                  </a:lnTo>
                  <a:lnTo>
                    <a:pt x="0" y="21117"/>
                  </a:lnTo>
                  <a:lnTo>
                    <a:pt x="1035" y="31764"/>
                  </a:lnTo>
                  <a:lnTo>
                    <a:pt x="1035" y="31764"/>
                  </a:lnTo>
                  <a:lnTo>
                    <a:pt x="3533" y="32117"/>
                  </a:lnTo>
                  <a:lnTo>
                    <a:pt x="3533" y="32117"/>
                  </a:lnTo>
                  <a:lnTo>
                    <a:pt x="4163" y="32571"/>
                  </a:lnTo>
                  <a:lnTo>
                    <a:pt x="4819" y="33025"/>
                  </a:lnTo>
                  <a:lnTo>
                    <a:pt x="5526" y="33480"/>
                  </a:lnTo>
                  <a:lnTo>
                    <a:pt x="6232" y="33909"/>
                  </a:lnTo>
                  <a:lnTo>
                    <a:pt x="6989" y="34312"/>
                  </a:lnTo>
                  <a:lnTo>
                    <a:pt x="7746" y="34691"/>
                  </a:lnTo>
                  <a:lnTo>
                    <a:pt x="8553" y="35044"/>
                  </a:lnTo>
                  <a:lnTo>
                    <a:pt x="9361" y="35372"/>
                  </a:lnTo>
                  <a:lnTo>
                    <a:pt x="10168" y="35649"/>
                  </a:lnTo>
                  <a:lnTo>
                    <a:pt x="11001" y="35876"/>
                  </a:lnTo>
                  <a:lnTo>
                    <a:pt x="11858" y="36053"/>
                  </a:lnTo>
                  <a:lnTo>
                    <a:pt x="12287" y="36129"/>
                  </a:lnTo>
                  <a:lnTo>
                    <a:pt x="12716" y="36179"/>
                  </a:lnTo>
                  <a:lnTo>
                    <a:pt x="13145" y="36230"/>
                  </a:lnTo>
                  <a:lnTo>
                    <a:pt x="13599" y="36230"/>
                  </a:lnTo>
                  <a:lnTo>
                    <a:pt x="14028" y="36255"/>
                  </a:lnTo>
                  <a:lnTo>
                    <a:pt x="14482" y="36230"/>
                  </a:lnTo>
                  <a:lnTo>
                    <a:pt x="14911" y="36204"/>
                  </a:lnTo>
                  <a:lnTo>
                    <a:pt x="15340" y="36154"/>
                  </a:lnTo>
                  <a:lnTo>
                    <a:pt x="15794" y="36078"/>
                  </a:lnTo>
                  <a:lnTo>
                    <a:pt x="16248" y="35977"/>
                  </a:lnTo>
                  <a:lnTo>
                    <a:pt x="16248" y="35977"/>
                  </a:lnTo>
                  <a:lnTo>
                    <a:pt x="16702" y="35876"/>
                  </a:lnTo>
                  <a:lnTo>
                    <a:pt x="17131" y="35725"/>
                  </a:lnTo>
                  <a:lnTo>
                    <a:pt x="17585" y="35574"/>
                  </a:lnTo>
                  <a:lnTo>
                    <a:pt x="18014" y="35397"/>
                  </a:lnTo>
                  <a:lnTo>
                    <a:pt x="18443" y="35195"/>
                  </a:lnTo>
                  <a:lnTo>
                    <a:pt x="18872" y="34993"/>
                  </a:lnTo>
                  <a:lnTo>
                    <a:pt x="19276" y="34766"/>
                  </a:lnTo>
                  <a:lnTo>
                    <a:pt x="19705" y="34514"/>
                  </a:lnTo>
                  <a:lnTo>
                    <a:pt x="20108" y="34262"/>
                  </a:lnTo>
                  <a:lnTo>
                    <a:pt x="20512" y="33959"/>
                  </a:lnTo>
                  <a:lnTo>
                    <a:pt x="21294" y="33379"/>
                  </a:lnTo>
                  <a:lnTo>
                    <a:pt x="22051" y="32723"/>
                  </a:lnTo>
                  <a:lnTo>
                    <a:pt x="22783" y="32016"/>
                  </a:lnTo>
                  <a:lnTo>
                    <a:pt x="23489" y="31285"/>
                  </a:lnTo>
                  <a:lnTo>
                    <a:pt x="24170" y="30528"/>
                  </a:lnTo>
                  <a:lnTo>
                    <a:pt x="24826" y="29746"/>
                  </a:lnTo>
                  <a:lnTo>
                    <a:pt x="25457" y="28938"/>
                  </a:lnTo>
                  <a:lnTo>
                    <a:pt x="26037" y="28106"/>
                  </a:lnTo>
                  <a:lnTo>
                    <a:pt x="26618" y="27273"/>
                  </a:lnTo>
                  <a:lnTo>
                    <a:pt x="27173" y="26441"/>
                  </a:lnTo>
                  <a:lnTo>
                    <a:pt x="27677" y="25608"/>
                  </a:lnTo>
                  <a:lnTo>
                    <a:pt x="28157" y="24801"/>
                  </a:lnTo>
                  <a:lnTo>
                    <a:pt x="28611" y="23993"/>
                  </a:lnTo>
                  <a:lnTo>
                    <a:pt x="29443" y="22480"/>
                  </a:lnTo>
                  <a:lnTo>
                    <a:pt x="30125" y="21117"/>
                  </a:lnTo>
                  <a:lnTo>
                    <a:pt x="30705" y="19957"/>
                  </a:lnTo>
                  <a:lnTo>
                    <a:pt x="31437" y="18392"/>
                  </a:lnTo>
                  <a:lnTo>
                    <a:pt x="31588" y="18090"/>
                  </a:lnTo>
                  <a:lnTo>
                    <a:pt x="31613" y="18090"/>
                  </a:lnTo>
                  <a:lnTo>
                    <a:pt x="31613" y="18090"/>
                  </a:lnTo>
                  <a:lnTo>
                    <a:pt x="31613" y="18216"/>
                  </a:lnTo>
                  <a:lnTo>
                    <a:pt x="31613" y="18216"/>
                  </a:lnTo>
                  <a:lnTo>
                    <a:pt x="31336" y="19856"/>
                  </a:lnTo>
                  <a:lnTo>
                    <a:pt x="31083" y="21697"/>
                  </a:lnTo>
                  <a:lnTo>
                    <a:pt x="30831" y="23716"/>
                  </a:lnTo>
                  <a:lnTo>
                    <a:pt x="30730" y="24750"/>
                  </a:lnTo>
                  <a:lnTo>
                    <a:pt x="30654" y="25860"/>
                  </a:lnTo>
                  <a:lnTo>
                    <a:pt x="30579" y="26970"/>
                  </a:lnTo>
                  <a:lnTo>
                    <a:pt x="30503" y="28131"/>
                  </a:lnTo>
                  <a:lnTo>
                    <a:pt x="30453" y="29317"/>
                  </a:lnTo>
                  <a:lnTo>
                    <a:pt x="30453" y="30503"/>
                  </a:lnTo>
                  <a:lnTo>
                    <a:pt x="30427" y="31739"/>
                  </a:lnTo>
                  <a:lnTo>
                    <a:pt x="30453" y="33000"/>
                  </a:lnTo>
                  <a:lnTo>
                    <a:pt x="30503" y="34262"/>
                  </a:lnTo>
                  <a:lnTo>
                    <a:pt x="30579" y="35548"/>
                  </a:lnTo>
                  <a:lnTo>
                    <a:pt x="30579" y="35548"/>
                  </a:lnTo>
                  <a:lnTo>
                    <a:pt x="30654" y="36860"/>
                  </a:lnTo>
                  <a:lnTo>
                    <a:pt x="30781" y="38298"/>
                  </a:lnTo>
                  <a:lnTo>
                    <a:pt x="30932" y="39787"/>
                  </a:lnTo>
                  <a:lnTo>
                    <a:pt x="31033" y="40544"/>
                  </a:lnTo>
                  <a:lnTo>
                    <a:pt x="31134" y="41301"/>
                  </a:lnTo>
                  <a:lnTo>
                    <a:pt x="31260" y="42058"/>
                  </a:lnTo>
                  <a:lnTo>
                    <a:pt x="31411" y="42815"/>
                  </a:lnTo>
                  <a:lnTo>
                    <a:pt x="31563" y="43546"/>
                  </a:lnTo>
                  <a:lnTo>
                    <a:pt x="31765" y="44253"/>
                  </a:lnTo>
                  <a:lnTo>
                    <a:pt x="31966" y="44934"/>
                  </a:lnTo>
                  <a:lnTo>
                    <a:pt x="32193" y="45590"/>
                  </a:lnTo>
                  <a:lnTo>
                    <a:pt x="32471" y="46195"/>
                  </a:lnTo>
                  <a:lnTo>
                    <a:pt x="32748" y="46776"/>
                  </a:lnTo>
                  <a:lnTo>
                    <a:pt x="32748" y="46776"/>
                  </a:lnTo>
                  <a:lnTo>
                    <a:pt x="33051" y="47305"/>
                  </a:lnTo>
                  <a:lnTo>
                    <a:pt x="33430" y="48012"/>
                  </a:lnTo>
                  <a:lnTo>
                    <a:pt x="33606" y="48466"/>
                  </a:lnTo>
                  <a:lnTo>
                    <a:pt x="33808" y="48945"/>
                  </a:lnTo>
                  <a:lnTo>
                    <a:pt x="34010" y="49500"/>
                  </a:lnTo>
                  <a:lnTo>
                    <a:pt x="34187" y="50106"/>
                  </a:lnTo>
                  <a:lnTo>
                    <a:pt x="34187" y="50106"/>
                  </a:lnTo>
                  <a:lnTo>
                    <a:pt x="34338" y="50837"/>
                  </a:lnTo>
                  <a:lnTo>
                    <a:pt x="34439" y="51443"/>
                  </a:lnTo>
                  <a:lnTo>
                    <a:pt x="34489" y="51948"/>
                  </a:lnTo>
                  <a:lnTo>
                    <a:pt x="34489" y="52376"/>
                  </a:lnTo>
                  <a:lnTo>
                    <a:pt x="34515" y="52730"/>
                  </a:lnTo>
                  <a:lnTo>
                    <a:pt x="34565" y="53058"/>
                  </a:lnTo>
                  <a:lnTo>
                    <a:pt x="34615" y="53209"/>
                  </a:lnTo>
                  <a:lnTo>
                    <a:pt x="34691" y="53360"/>
                  </a:lnTo>
                  <a:lnTo>
                    <a:pt x="34767" y="53487"/>
                  </a:lnTo>
                  <a:lnTo>
                    <a:pt x="34868" y="53638"/>
                  </a:lnTo>
                  <a:lnTo>
                    <a:pt x="34868" y="53638"/>
                  </a:lnTo>
                  <a:lnTo>
                    <a:pt x="35044" y="53840"/>
                  </a:lnTo>
                  <a:lnTo>
                    <a:pt x="35221" y="53991"/>
                  </a:lnTo>
                  <a:lnTo>
                    <a:pt x="35448" y="54143"/>
                  </a:lnTo>
                  <a:lnTo>
                    <a:pt x="35700" y="54269"/>
                  </a:lnTo>
                  <a:lnTo>
                    <a:pt x="35953" y="54344"/>
                  </a:lnTo>
                  <a:lnTo>
                    <a:pt x="36255" y="54420"/>
                  </a:lnTo>
                  <a:lnTo>
                    <a:pt x="36583" y="54496"/>
                  </a:lnTo>
                  <a:lnTo>
                    <a:pt x="36937" y="54521"/>
                  </a:lnTo>
                  <a:lnTo>
                    <a:pt x="37340" y="54546"/>
                  </a:lnTo>
                  <a:lnTo>
                    <a:pt x="37769" y="54571"/>
                  </a:lnTo>
                  <a:lnTo>
                    <a:pt x="38703" y="54571"/>
                  </a:lnTo>
                  <a:lnTo>
                    <a:pt x="39813" y="54521"/>
                  </a:lnTo>
                  <a:lnTo>
                    <a:pt x="41049" y="54445"/>
                  </a:lnTo>
                  <a:lnTo>
                    <a:pt x="41049" y="54445"/>
                  </a:lnTo>
                  <a:lnTo>
                    <a:pt x="41705" y="54395"/>
                  </a:lnTo>
                  <a:lnTo>
                    <a:pt x="42285" y="54344"/>
                  </a:lnTo>
                  <a:lnTo>
                    <a:pt x="42790" y="54294"/>
                  </a:lnTo>
                  <a:lnTo>
                    <a:pt x="43244" y="54218"/>
                  </a:lnTo>
                  <a:lnTo>
                    <a:pt x="43648" y="54143"/>
                  </a:lnTo>
                  <a:lnTo>
                    <a:pt x="44001" y="54067"/>
                  </a:lnTo>
                  <a:lnTo>
                    <a:pt x="44304" y="53991"/>
                  </a:lnTo>
                  <a:lnTo>
                    <a:pt x="44556" y="53915"/>
                  </a:lnTo>
                  <a:lnTo>
                    <a:pt x="44960" y="53739"/>
                  </a:lnTo>
                  <a:lnTo>
                    <a:pt x="45237" y="53562"/>
                  </a:lnTo>
                  <a:lnTo>
                    <a:pt x="45414" y="53411"/>
                  </a:lnTo>
                  <a:lnTo>
                    <a:pt x="45515" y="53310"/>
                  </a:lnTo>
                  <a:lnTo>
                    <a:pt x="45515" y="53310"/>
                  </a:lnTo>
                  <a:lnTo>
                    <a:pt x="45616" y="53159"/>
                  </a:lnTo>
                  <a:lnTo>
                    <a:pt x="45716" y="53007"/>
                  </a:lnTo>
                  <a:lnTo>
                    <a:pt x="45843" y="52730"/>
                  </a:lnTo>
                  <a:lnTo>
                    <a:pt x="45918" y="52427"/>
                  </a:lnTo>
                  <a:lnTo>
                    <a:pt x="45994" y="52099"/>
                  </a:lnTo>
                  <a:lnTo>
                    <a:pt x="46070" y="51746"/>
                  </a:lnTo>
                  <a:lnTo>
                    <a:pt x="46171" y="51342"/>
                  </a:lnTo>
                  <a:lnTo>
                    <a:pt x="46322" y="50863"/>
                  </a:lnTo>
                  <a:lnTo>
                    <a:pt x="46549" y="50333"/>
                  </a:lnTo>
                  <a:lnTo>
                    <a:pt x="46549" y="50333"/>
                  </a:lnTo>
                  <a:lnTo>
                    <a:pt x="46801" y="49854"/>
                  </a:lnTo>
                  <a:lnTo>
                    <a:pt x="47054" y="49425"/>
                  </a:lnTo>
                  <a:lnTo>
                    <a:pt x="47306" y="49046"/>
                  </a:lnTo>
                  <a:lnTo>
                    <a:pt x="47558" y="48718"/>
                  </a:lnTo>
                  <a:lnTo>
                    <a:pt x="47987" y="48214"/>
                  </a:lnTo>
                  <a:lnTo>
                    <a:pt x="48265" y="47911"/>
                  </a:lnTo>
                  <a:lnTo>
                    <a:pt x="48265" y="47911"/>
                  </a:lnTo>
                  <a:lnTo>
                    <a:pt x="48466" y="47684"/>
                  </a:lnTo>
                  <a:lnTo>
                    <a:pt x="48668" y="47406"/>
                  </a:lnTo>
                  <a:lnTo>
                    <a:pt x="48870" y="47104"/>
                  </a:lnTo>
                  <a:lnTo>
                    <a:pt x="49072" y="46801"/>
                  </a:lnTo>
                  <a:lnTo>
                    <a:pt x="49249" y="46448"/>
                  </a:lnTo>
                  <a:lnTo>
                    <a:pt x="49425" y="46069"/>
                  </a:lnTo>
                  <a:lnTo>
                    <a:pt x="49778" y="45287"/>
                  </a:lnTo>
                  <a:lnTo>
                    <a:pt x="50106" y="44379"/>
                  </a:lnTo>
                  <a:lnTo>
                    <a:pt x="50409" y="43420"/>
                  </a:lnTo>
                  <a:lnTo>
                    <a:pt x="50712" y="42411"/>
                  </a:lnTo>
                  <a:lnTo>
                    <a:pt x="50964" y="41301"/>
                  </a:lnTo>
                  <a:lnTo>
                    <a:pt x="51216" y="40165"/>
                  </a:lnTo>
                  <a:lnTo>
                    <a:pt x="51469" y="39005"/>
                  </a:lnTo>
                  <a:lnTo>
                    <a:pt x="51671" y="37794"/>
                  </a:lnTo>
                  <a:lnTo>
                    <a:pt x="51872" y="36558"/>
                  </a:lnTo>
                  <a:lnTo>
                    <a:pt x="52074" y="35296"/>
                  </a:lnTo>
                  <a:lnTo>
                    <a:pt x="52226" y="34035"/>
                  </a:lnTo>
                  <a:lnTo>
                    <a:pt x="52528" y="31512"/>
                  </a:lnTo>
                  <a:lnTo>
                    <a:pt x="52781" y="29039"/>
                  </a:lnTo>
                  <a:lnTo>
                    <a:pt x="52983" y="26693"/>
                  </a:lnTo>
                  <a:lnTo>
                    <a:pt x="53134" y="24523"/>
                  </a:lnTo>
                  <a:lnTo>
                    <a:pt x="53260" y="22606"/>
                  </a:lnTo>
                  <a:lnTo>
                    <a:pt x="53386" y="19780"/>
                  </a:lnTo>
                  <a:lnTo>
                    <a:pt x="53411" y="18720"/>
                  </a:lnTo>
                  <a:lnTo>
                    <a:pt x="53411" y="18720"/>
                  </a:lnTo>
                  <a:lnTo>
                    <a:pt x="53639" y="9663"/>
                  </a:lnTo>
                  <a:lnTo>
                    <a:pt x="53765" y="3431"/>
                  </a:lnTo>
                  <a:lnTo>
                    <a:pt x="53765" y="3431"/>
                  </a:lnTo>
                  <a:lnTo>
                    <a:pt x="157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185;p69"/>
            <p:cNvSpPr/>
            <p:nvPr/>
          </p:nvSpPr>
          <p:spPr>
            <a:xfrm>
              <a:off x="7732419" y="1893224"/>
              <a:ext cx="357618" cy="548803"/>
            </a:xfrm>
            <a:custGeom>
              <a:avLst/>
              <a:gdLst/>
              <a:ahLst/>
              <a:cxnLst/>
              <a:rect l="l" t="t" r="r" b="b"/>
              <a:pathLst>
                <a:path w="19302" h="29621" extrusionOk="0">
                  <a:moveTo>
                    <a:pt x="11935" y="1"/>
                  </a:moveTo>
                  <a:lnTo>
                    <a:pt x="11834" y="51"/>
                  </a:lnTo>
                  <a:lnTo>
                    <a:pt x="11707" y="152"/>
                  </a:lnTo>
                  <a:lnTo>
                    <a:pt x="11581" y="304"/>
                  </a:lnTo>
                  <a:lnTo>
                    <a:pt x="11430" y="506"/>
                  </a:lnTo>
                  <a:lnTo>
                    <a:pt x="11279" y="758"/>
                  </a:lnTo>
                  <a:lnTo>
                    <a:pt x="11102" y="1086"/>
                  </a:lnTo>
                  <a:lnTo>
                    <a:pt x="10925" y="1489"/>
                  </a:lnTo>
                  <a:lnTo>
                    <a:pt x="10496" y="2473"/>
                  </a:lnTo>
                  <a:lnTo>
                    <a:pt x="10017" y="3735"/>
                  </a:lnTo>
                  <a:lnTo>
                    <a:pt x="9462" y="5350"/>
                  </a:lnTo>
                  <a:lnTo>
                    <a:pt x="8831" y="7292"/>
                  </a:lnTo>
                  <a:lnTo>
                    <a:pt x="8932" y="5375"/>
                  </a:lnTo>
                  <a:lnTo>
                    <a:pt x="8957" y="3836"/>
                  </a:lnTo>
                  <a:lnTo>
                    <a:pt x="8957" y="2625"/>
                  </a:lnTo>
                  <a:lnTo>
                    <a:pt x="8907" y="1717"/>
                  </a:lnTo>
                  <a:lnTo>
                    <a:pt x="8831" y="1086"/>
                  </a:lnTo>
                  <a:lnTo>
                    <a:pt x="8781" y="834"/>
                  </a:lnTo>
                  <a:lnTo>
                    <a:pt x="8705" y="657"/>
                  </a:lnTo>
                  <a:lnTo>
                    <a:pt x="8655" y="531"/>
                  </a:lnTo>
                  <a:lnTo>
                    <a:pt x="8604" y="430"/>
                  </a:lnTo>
                  <a:lnTo>
                    <a:pt x="8529" y="379"/>
                  </a:lnTo>
                  <a:lnTo>
                    <a:pt x="8453" y="354"/>
                  </a:lnTo>
                  <a:lnTo>
                    <a:pt x="8352" y="354"/>
                  </a:lnTo>
                  <a:lnTo>
                    <a:pt x="8226" y="455"/>
                  </a:lnTo>
                  <a:lnTo>
                    <a:pt x="8074" y="606"/>
                  </a:lnTo>
                  <a:lnTo>
                    <a:pt x="7923" y="834"/>
                  </a:lnTo>
                  <a:lnTo>
                    <a:pt x="7772" y="1111"/>
                  </a:lnTo>
                  <a:lnTo>
                    <a:pt x="7620" y="1414"/>
                  </a:lnTo>
                  <a:lnTo>
                    <a:pt x="7267" y="2171"/>
                  </a:lnTo>
                  <a:lnTo>
                    <a:pt x="6914" y="3079"/>
                  </a:lnTo>
                  <a:lnTo>
                    <a:pt x="6561" y="4038"/>
                  </a:lnTo>
                  <a:lnTo>
                    <a:pt x="5854" y="6031"/>
                  </a:lnTo>
                  <a:lnTo>
                    <a:pt x="5375" y="7494"/>
                  </a:lnTo>
                  <a:lnTo>
                    <a:pt x="4971" y="8806"/>
                  </a:lnTo>
                  <a:lnTo>
                    <a:pt x="4643" y="9967"/>
                  </a:lnTo>
                  <a:lnTo>
                    <a:pt x="4391" y="10925"/>
                  </a:lnTo>
                  <a:lnTo>
                    <a:pt x="4088" y="10673"/>
                  </a:lnTo>
                  <a:lnTo>
                    <a:pt x="3811" y="10446"/>
                  </a:lnTo>
                  <a:lnTo>
                    <a:pt x="3558" y="10194"/>
                  </a:lnTo>
                  <a:lnTo>
                    <a:pt x="3331" y="9967"/>
                  </a:lnTo>
                  <a:lnTo>
                    <a:pt x="2953" y="9538"/>
                  </a:lnTo>
                  <a:lnTo>
                    <a:pt x="2675" y="9134"/>
                  </a:lnTo>
                  <a:lnTo>
                    <a:pt x="2448" y="8756"/>
                  </a:lnTo>
                  <a:lnTo>
                    <a:pt x="2246" y="8402"/>
                  </a:lnTo>
                  <a:lnTo>
                    <a:pt x="2070" y="8074"/>
                  </a:lnTo>
                  <a:lnTo>
                    <a:pt x="1868" y="7772"/>
                  </a:lnTo>
                  <a:lnTo>
                    <a:pt x="1691" y="7519"/>
                  </a:lnTo>
                  <a:lnTo>
                    <a:pt x="1489" y="7317"/>
                  </a:lnTo>
                  <a:lnTo>
                    <a:pt x="1363" y="7242"/>
                  </a:lnTo>
                  <a:lnTo>
                    <a:pt x="1237" y="7166"/>
                  </a:lnTo>
                  <a:lnTo>
                    <a:pt x="1111" y="7116"/>
                  </a:lnTo>
                  <a:lnTo>
                    <a:pt x="985" y="7090"/>
                  </a:lnTo>
                  <a:lnTo>
                    <a:pt x="884" y="7065"/>
                  </a:lnTo>
                  <a:lnTo>
                    <a:pt x="758" y="7065"/>
                  </a:lnTo>
                  <a:lnTo>
                    <a:pt x="606" y="7090"/>
                  </a:lnTo>
                  <a:lnTo>
                    <a:pt x="455" y="7141"/>
                  </a:lnTo>
                  <a:lnTo>
                    <a:pt x="379" y="7191"/>
                  </a:lnTo>
                  <a:lnTo>
                    <a:pt x="304" y="7267"/>
                  </a:lnTo>
                  <a:lnTo>
                    <a:pt x="228" y="7368"/>
                  </a:lnTo>
                  <a:lnTo>
                    <a:pt x="178" y="7469"/>
                  </a:lnTo>
                  <a:lnTo>
                    <a:pt x="77" y="7696"/>
                  </a:lnTo>
                  <a:lnTo>
                    <a:pt x="26" y="7999"/>
                  </a:lnTo>
                  <a:lnTo>
                    <a:pt x="1" y="8327"/>
                  </a:lnTo>
                  <a:lnTo>
                    <a:pt x="1" y="8680"/>
                  </a:lnTo>
                  <a:lnTo>
                    <a:pt x="26" y="9084"/>
                  </a:lnTo>
                  <a:lnTo>
                    <a:pt x="77" y="9487"/>
                  </a:lnTo>
                  <a:lnTo>
                    <a:pt x="228" y="10370"/>
                  </a:lnTo>
                  <a:lnTo>
                    <a:pt x="430" y="11228"/>
                  </a:lnTo>
                  <a:lnTo>
                    <a:pt x="657" y="12061"/>
                  </a:lnTo>
                  <a:lnTo>
                    <a:pt x="884" y="12818"/>
                  </a:lnTo>
                  <a:lnTo>
                    <a:pt x="1136" y="13499"/>
                  </a:lnTo>
                  <a:lnTo>
                    <a:pt x="1414" y="14155"/>
                  </a:lnTo>
                  <a:lnTo>
                    <a:pt x="1691" y="14760"/>
                  </a:lnTo>
                  <a:lnTo>
                    <a:pt x="1994" y="15315"/>
                  </a:lnTo>
                  <a:lnTo>
                    <a:pt x="2297" y="15820"/>
                  </a:lnTo>
                  <a:lnTo>
                    <a:pt x="2574" y="16299"/>
                  </a:lnTo>
                  <a:lnTo>
                    <a:pt x="2877" y="16728"/>
                  </a:lnTo>
                  <a:lnTo>
                    <a:pt x="3129" y="17081"/>
                  </a:lnTo>
                  <a:lnTo>
                    <a:pt x="152" y="23263"/>
                  </a:lnTo>
                  <a:lnTo>
                    <a:pt x="5551" y="29620"/>
                  </a:lnTo>
                  <a:lnTo>
                    <a:pt x="10345" y="20840"/>
                  </a:lnTo>
                  <a:lnTo>
                    <a:pt x="11127" y="20210"/>
                  </a:lnTo>
                  <a:lnTo>
                    <a:pt x="11985" y="19453"/>
                  </a:lnTo>
                  <a:lnTo>
                    <a:pt x="12414" y="19049"/>
                  </a:lnTo>
                  <a:lnTo>
                    <a:pt x="12868" y="18620"/>
                  </a:lnTo>
                  <a:lnTo>
                    <a:pt x="13297" y="18141"/>
                  </a:lnTo>
                  <a:lnTo>
                    <a:pt x="13751" y="17662"/>
                  </a:lnTo>
                  <a:lnTo>
                    <a:pt x="14205" y="17132"/>
                  </a:lnTo>
                  <a:lnTo>
                    <a:pt x="14659" y="16577"/>
                  </a:lnTo>
                  <a:lnTo>
                    <a:pt x="15113" y="15996"/>
                  </a:lnTo>
                  <a:lnTo>
                    <a:pt x="15542" y="15391"/>
                  </a:lnTo>
                  <a:lnTo>
                    <a:pt x="15971" y="14735"/>
                  </a:lnTo>
                  <a:lnTo>
                    <a:pt x="16400" y="14079"/>
                  </a:lnTo>
                  <a:lnTo>
                    <a:pt x="16804" y="13373"/>
                  </a:lnTo>
                  <a:lnTo>
                    <a:pt x="17182" y="12616"/>
                  </a:lnTo>
                  <a:lnTo>
                    <a:pt x="17460" y="12061"/>
                  </a:lnTo>
                  <a:lnTo>
                    <a:pt x="17737" y="11480"/>
                  </a:lnTo>
                  <a:lnTo>
                    <a:pt x="18217" y="10295"/>
                  </a:lnTo>
                  <a:lnTo>
                    <a:pt x="18620" y="9159"/>
                  </a:lnTo>
                  <a:lnTo>
                    <a:pt x="18948" y="8074"/>
                  </a:lnTo>
                  <a:lnTo>
                    <a:pt x="19075" y="7570"/>
                  </a:lnTo>
                  <a:lnTo>
                    <a:pt x="19175" y="7116"/>
                  </a:lnTo>
                  <a:lnTo>
                    <a:pt x="19251" y="6712"/>
                  </a:lnTo>
                  <a:lnTo>
                    <a:pt x="19302" y="6334"/>
                  </a:lnTo>
                  <a:lnTo>
                    <a:pt x="19302" y="6031"/>
                  </a:lnTo>
                  <a:lnTo>
                    <a:pt x="19276" y="5804"/>
                  </a:lnTo>
                  <a:lnTo>
                    <a:pt x="19226" y="5627"/>
                  </a:lnTo>
                  <a:lnTo>
                    <a:pt x="19175" y="5551"/>
                  </a:lnTo>
                  <a:lnTo>
                    <a:pt x="19125" y="5526"/>
                  </a:lnTo>
                  <a:lnTo>
                    <a:pt x="19049" y="5501"/>
                  </a:lnTo>
                  <a:lnTo>
                    <a:pt x="18974" y="5501"/>
                  </a:lnTo>
                  <a:lnTo>
                    <a:pt x="18847" y="5526"/>
                  </a:lnTo>
                  <a:lnTo>
                    <a:pt x="18747" y="5602"/>
                  </a:lnTo>
                  <a:lnTo>
                    <a:pt x="18595" y="5703"/>
                  </a:lnTo>
                  <a:lnTo>
                    <a:pt x="18419" y="5829"/>
                  </a:lnTo>
                  <a:lnTo>
                    <a:pt x="18015" y="6233"/>
                  </a:lnTo>
                  <a:lnTo>
                    <a:pt x="17485" y="6838"/>
                  </a:lnTo>
                  <a:lnTo>
                    <a:pt x="16829" y="7671"/>
                  </a:lnTo>
                  <a:lnTo>
                    <a:pt x="16022" y="8756"/>
                  </a:lnTo>
                  <a:lnTo>
                    <a:pt x="15063" y="10118"/>
                  </a:lnTo>
                  <a:lnTo>
                    <a:pt x="15416" y="8730"/>
                  </a:lnTo>
                  <a:lnTo>
                    <a:pt x="15769" y="7343"/>
                  </a:lnTo>
                  <a:lnTo>
                    <a:pt x="16047" y="6006"/>
                  </a:lnTo>
                  <a:lnTo>
                    <a:pt x="16274" y="4795"/>
                  </a:lnTo>
                  <a:lnTo>
                    <a:pt x="16451" y="3760"/>
                  </a:lnTo>
                  <a:lnTo>
                    <a:pt x="16501" y="3306"/>
                  </a:lnTo>
                  <a:lnTo>
                    <a:pt x="16526" y="2928"/>
                  </a:lnTo>
                  <a:lnTo>
                    <a:pt x="16501" y="2600"/>
                  </a:lnTo>
                  <a:lnTo>
                    <a:pt x="16476" y="2373"/>
                  </a:lnTo>
                  <a:lnTo>
                    <a:pt x="16400" y="2196"/>
                  </a:lnTo>
                  <a:lnTo>
                    <a:pt x="16350" y="2145"/>
                  </a:lnTo>
                  <a:lnTo>
                    <a:pt x="16299" y="2095"/>
                  </a:lnTo>
                  <a:lnTo>
                    <a:pt x="16173" y="2095"/>
                  </a:lnTo>
                  <a:lnTo>
                    <a:pt x="16072" y="2145"/>
                  </a:lnTo>
                  <a:lnTo>
                    <a:pt x="15971" y="2221"/>
                  </a:lnTo>
                  <a:lnTo>
                    <a:pt x="15820" y="2347"/>
                  </a:lnTo>
                  <a:lnTo>
                    <a:pt x="15669" y="2524"/>
                  </a:lnTo>
                  <a:lnTo>
                    <a:pt x="15467" y="2776"/>
                  </a:lnTo>
                  <a:lnTo>
                    <a:pt x="15265" y="3079"/>
                  </a:lnTo>
                  <a:lnTo>
                    <a:pt x="15013" y="3432"/>
                  </a:lnTo>
                  <a:lnTo>
                    <a:pt x="14735" y="3886"/>
                  </a:lnTo>
                  <a:lnTo>
                    <a:pt x="14054" y="5072"/>
                  </a:lnTo>
                  <a:lnTo>
                    <a:pt x="13196" y="6662"/>
                  </a:lnTo>
                  <a:lnTo>
                    <a:pt x="12187" y="8730"/>
                  </a:lnTo>
                  <a:lnTo>
                    <a:pt x="12363" y="6460"/>
                  </a:lnTo>
                  <a:lnTo>
                    <a:pt x="12464" y="4618"/>
                  </a:lnTo>
                  <a:lnTo>
                    <a:pt x="12515" y="3104"/>
                  </a:lnTo>
                  <a:lnTo>
                    <a:pt x="12490" y="1944"/>
                  </a:lnTo>
                  <a:lnTo>
                    <a:pt x="12490" y="1464"/>
                  </a:lnTo>
                  <a:lnTo>
                    <a:pt x="12439" y="1086"/>
                  </a:lnTo>
                  <a:lnTo>
                    <a:pt x="12389" y="758"/>
                  </a:lnTo>
                  <a:lnTo>
                    <a:pt x="12338" y="480"/>
                  </a:lnTo>
                  <a:lnTo>
                    <a:pt x="12263" y="278"/>
                  </a:lnTo>
                  <a:lnTo>
                    <a:pt x="12212" y="127"/>
                  </a:lnTo>
                  <a:lnTo>
                    <a:pt x="12111" y="51"/>
                  </a:lnTo>
                  <a:lnTo>
                    <a:pt x="12035" y="1"/>
                  </a:lnTo>
                  <a:close/>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186;p69"/>
            <p:cNvSpPr/>
            <p:nvPr/>
          </p:nvSpPr>
          <p:spPr>
            <a:xfrm>
              <a:off x="7732419" y="1893224"/>
              <a:ext cx="357618" cy="548803"/>
            </a:xfrm>
            <a:custGeom>
              <a:avLst/>
              <a:gdLst/>
              <a:ahLst/>
              <a:cxnLst/>
              <a:rect l="l" t="t" r="r" b="b"/>
              <a:pathLst>
                <a:path w="19302" h="29621" fill="none" extrusionOk="0">
                  <a:moveTo>
                    <a:pt x="152" y="23263"/>
                  </a:moveTo>
                  <a:lnTo>
                    <a:pt x="152" y="23263"/>
                  </a:lnTo>
                  <a:lnTo>
                    <a:pt x="3129" y="17081"/>
                  </a:lnTo>
                  <a:lnTo>
                    <a:pt x="3129" y="17081"/>
                  </a:lnTo>
                  <a:lnTo>
                    <a:pt x="2877" y="16728"/>
                  </a:lnTo>
                  <a:lnTo>
                    <a:pt x="2574" y="16299"/>
                  </a:lnTo>
                  <a:lnTo>
                    <a:pt x="2297" y="15820"/>
                  </a:lnTo>
                  <a:lnTo>
                    <a:pt x="1994" y="15315"/>
                  </a:lnTo>
                  <a:lnTo>
                    <a:pt x="1691" y="14760"/>
                  </a:lnTo>
                  <a:lnTo>
                    <a:pt x="1414" y="14155"/>
                  </a:lnTo>
                  <a:lnTo>
                    <a:pt x="1136" y="13499"/>
                  </a:lnTo>
                  <a:lnTo>
                    <a:pt x="884" y="12818"/>
                  </a:lnTo>
                  <a:lnTo>
                    <a:pt x="884" y="12818"/>
                  </a:lnTo>
                  <a:lnTo>
                    <a:pt x="657" y="12061"/>
                  </a:lnTo>
                  <a:lnTo>
                    <a:pt x="430" y="11228"/>
                  </a:lnTo>
                  <a:lnTo>
                    <a:pt x="228" y="10370"/>
                  </a:lnTo>
                  <a:lnTo>
                    <a:pt x="77" y="9487"/>
                  </a:lnTo>
                  <a:lnTo>
                    <a:pt x="26" y="9084"/>
                  </a:lnTo>
                  <a:lnTo>
                    <a:pt x="1" y="8680"/>
                  </a:lnTo>
                  <a:lnTo>
                    <a:pt x="1" y="8327"/>
                  </a:lnTo>
                  <a:lnTo>
                    <a:pt x="26" y="7999"/>
                  </a:lnTo>
                  <a:lnTo>
                    <a:pt x="77" y="7696"/>
                  </a:lnTo>
                  <a:lnTo>
                    <a:pt x="178" y="7469"/>
                  </a:lnTo>
                  <a:lnTo>
                    <a:pt x="228" y="7368"/>
                  </a:lnTo>
                  <a:lnTo>
                    <a:pt x="304" y="7267"/>
                  </a:lnTo>
                  <a:lnTo>
                    <a:pt x="379" y="7191"/>
                  </a:lnTo>
                  <a:lnTo>
                    <a:pt x="455" y="7141"/>
                  </a:lnTo>
                  <a:lnTo>
                    <a:pt x="455" y="7141"/>
                  </a:lnTo>
                  <a:lnTo>
                    <a:pt x="606" y="7090"/>
                  </a:lnTo>
                  <a:lnTo>
                    <a:pt x="758" y="7065"/>
                  </a:lnTo>
                  <a:lnTo>
                    <a:pt x="884" y="7065"/>
                  </a:lnTo>
                  <a:lnTo>
                    <a:pt x="985" y="7090"/>
                  </a:lnTo>
                  <a:lnTo>
                    <a:pt x="985" y="7090"/>
                  </a:lnTo>
                  <a:lnTo>
                    <a:pt x="1111" y="7116"/>
                  </a:lnTo>
                  <a:lnTo>
                    <a:pt x="1237" y="7166"/>
                  </a:lnTo>
                  <a:lnTo>
                    <a:pt x="1363" y="7242"/>
                  </a:lnTo>
                  <a:lnTo>
                    <a:pt x="1489" y="7317"/>
                  </a:lnTo>
                  <a:lnTo>
                    <a:pt x="1691" y="7519"/>
                  </a:lnTo>
                  <a:lnTo>
                    <a:pt x="1868" y="7772"/>
                  </a:lnTo>
                  <a:lnTo>
                    <a:pt x="2070" y="8074"/>
                  </a:lnTo>
                  <a:lnTo>
                    <a:pt x="2246" y="8402"/>
                  </a:lnTo>
                  <a:lnTo>
                    <a:pt x="2448" y="8756"/>
                  </a:lnTo>
                  <a:lnTo>
                    <a:pt x="2675" y="9134"/>
                  </a:lnTo>
                  <a:lnTo>
                    <a:pt x="2675" y="9134"/>
                  </a:lnTo>
                  <a:lnTo>
                    <a:pt x="2953" y="9538"/>
                  </a:lnTo>
                  <a:lnTo>
                    <a:pt x="3331" y="9967"/>
                  </a:lnTo>
                  <a:lnTo>
                    <a:pt x="3558" y="10194"/>
                  </a:lnTo>
                  <a:lnTo>
                    <a:pt x="3811" y="10446"/>
                  </a:lnTo>
                  <a:lnTo>
                    <a:pt x="4088" y="10673"/>
                  </a:lnTo>
                  <a:lnTo>
                    <a:pt x="4391" y="10925"/>
                  </a:lnTo>
                  <a:lnTo>
                    <a:pt x="4391" y="10925"/>
                  </a:lnTo>
                  <a:lnTo>
                    <a:pt x="4643" y="9967"/>
                  </a:lnTo>
                  <a:lnTo>
                    <a:pt x="4971" y="8806"/>
                  </a:lnTo>
                  <a:lnTo>
                    <a:pt x="5375" y="7494"/>
                  </a:lnTo>
                  <a:lnTo>
                    <a:pt x="5854" y="6031"/>
                  </a:lnTo>
                  <a:lnTo>
                    <a:pt x="5854" y="6031"/>
                  </a:lnTo>
                  <a:lnTo>
                    <a:pt x="6561" y="4038"/>
                  </a:lnTo>
                  <a:lnTo>
                    <a:pt x="6914" y="3079"/>
                  </a:lnTo>
                  <a:lnTo>
                    <a:pt x="7267" y="2171"/>
                  </a:lnTo>
                  <a:lnTo>
                    <a:pt x="7620" y="1414"/>
                  </a:lnTo>
                  <a:lnTo>
                    <a:pt x="7772" y="1111"/>
                  </a:lnTo>
                  <a:lnTo>
                    <a:pt x="7923" y="834"/>
                  </a:lnTo>
                  <a:lnTo>
                    <a:pt x="8074" y="606"/>
                  </a:lnTo>
                  <a:lnTo>
                    <a:pt x="8226" y="455"/>
                  </a:lnTo>
                  <a:lnTo>
                    <a:pt x="8352" y="354"/>
                  </a:lnTo>
                  <a:lnTo>
                    <a:pt x="8402" y="354"/>
                  </a:lnTo>
                  <a:lnTo>
                    <a:pt x="8453" y="354"/>
                  </a:lnTo>
                  <a:lnTo>
                    <a:pt x="8453" y="354"/>
                  </a:lnTo>
                  <a:lnTo>
                    <a:pt x="8529" y="379"/>
                  </a:lnTo>
                  <a:lnTo>
                    <a:pt x="8604" y="430"/>
                  </a:lnTo>
                  <a:lnTo>
                    <a:pt x="8655" y="531"/>
                  </a:lnTo>
                  <a:lnTo>
                    <a:pt x="8705" y="657"/>
                  </a:lnTo>
                  <a:lnTo>
                    <a:pt x="8781" y="834"/>
                  </a:lnTo>
                  <a:lnTo>
                    <a:pt x="8831" y="1086"/>
                  </a:lnTo>
                  <a:lnTo>
                    <a:pt x="8907" y="1717"/>
                  </a:lnTo>
                  <a:lnTo>
                    <a:pt x="8957" y="2625"/>
                  </a:lnTo>
                  <a:lnTo>
                    <a:pt x="8957" y="3836"/>
                  </a:lnTo>
                  <a:lnTo>
                    <a:pt x="8932" y="5375"/>
                  </a:lnTo>
                  <a:lnTo>
                    <a:pt x="8831" y="7292"/>
                  </a:lnTo>
                  <a:lnTo>
                    <a:pt x="8831" y="7292"/>
                  </a:lnTo>
                  <a:lnTo>
                    <a:pt x="9462" y="5350"/>
                  </a:lnTo>
                  <a:lnTo>
                    <a:pt x="10017" y="3735"/>
                  </a:lnTo>
                  <a:lnTo>
                    <a:pt x="10496" y="2473"/>
                  </a:lnTo>
                  <a:lnTo>
                    <a:pt x="10925" y="1489"/>
                  </a:lnTo>
                  <a:lnTo>
                    <a:pt x="11102" y="1086"/>
                  </a:lnTo>
                  <a:lnTo>
                    <a:pt x="11279" y="758"/>
                  </a:lnTo>
                  <a:lnTo>
                    <a:pt x="11430" y="506"/>
                  </a:lnTo>
                  <a:lnTo>
                    <a:pt x="11581" y="304"/>
                  </a:lnTo>
                  <a:lnTo>
                    <a:pt x="11707" y="152"/>
                  </a:lnTo>
                  <a:lnTo>
                    <a:pt x="11834" y="51"/>
                  </a:lnTo>
                  <a:lnTo>
                    <a:pt x="11935" y="1"/>
                  </a:lnTo>
                  <a:lnTo>
                    <a:pt x="12035" y="1"/>
                  </a:lnTo>
                  <a:lnTo>
                    <a:pt x="12035" y="1"/>
                  </a:lnTo>
                  <a:lnTo>
                    <a:pt x="12111" y="51"/>
                  </a:lnTo>
                  <a:lnTo>
                    <a:pt x="12212" y="127"/>
                  </a:lnTo>
                  <a:lnTo>
                    <a:pt x="12263" y="278"/>
                  </a:lnTo>
                  <a:lnTo>
                    <a:pt x="12338" y="480"/>
                  </a:lnTo>
                  <a:lnTo>
                    <a:pt x="12389" y="758"/>
                  </a:lnTo>
                  <a:lnTo>
                    <a:pt x="12439" y="1086"/>
                  </a:lnTo>
                  <a:lnTo>
                    <a:pt x="12490" y="1464"/>
                  </a:lnTo>
                  <a:lnTo>
                    <a:pt x="12490" y="1944"/>
                  </a:lnTo>
                  <a:lnTo>
                    <a:pt x="12515" y="3104"/>
                  </a:lnTo>
                  <a:lnTo>
                    <a:pt x="12464" y="4618"/>
                  </a:lnTo>
                  <a:lnTo>
                    <a:pt x="12363" y="6460"/>
                  </a:lnTo>
                  <a:lnTo>
                    <a:pt x="12187" y="8730"/>
                  </a:lnTo>
                  <a:lnTo>
                    <a:pt x="12187" y="8730"/>
                  </a:lnTo>
                  <a:lnTo>
                    <a:pt x="13196" y="6662"/>
                  </a:lnTo>
                  <a:lnTo>
                    <a:pt x="14054" y="5072"/>
                  </a:lnTo>
                  <a:lnTo>
                    <a:pt x="14735" y="3886"/>
                  </a:lnTo>
                  <a:lnTo>
                    <a:pt x="15013" y="3432"/>
                  </a:lnTo>
                  <a:lnTo>
                    <a:pt x="15265" y="3079"/>
                  </a:lnTo>
                  <a:lnTo>
                    <a:pt x="15467" y="2776"/>
                  </a:lnTo>
                  <a:lnTo>
                    <a:pt x="15669" y="2524"/>
                  </a:lnTo>
                  <a:lnTo>
                    <a:pt x="15820" y="2347"/>
                  </a:lnTo>
                  <a:lnTo>
                    <a:pt x="15971" y="2221"/>
                  </a:lnTo>
                  <a:lnTo>
                    <a:pt x="16072" y="2145"/>
                  </a:lnTo>
                  <a:lnTo>
                    <a:pt x="16173" y="2095"/>
                  </a:lnTo>
                  <a:lnTo>
                    <a:pt x="16249" y="2095"/>
                  </a:lnTo>
                  <a:lnTo>
                    <a:pt x="16299" y="2095"/>
                  </a:lnTo>
                  <a:lnTo>
                    <a:pt x="16299" y="2095"/>
                  </a:lnTo>
                  <a:lnTo>
                    <a:pt x="16350" y="2145"/>
                  </a:lnTo>
                  <a:lnTo>
                    <a:pt x="16400" y="2196"/>
                  </a:lnTo>
                  <a:lnTo>
                    <a:pt x="16476" y="2373"/>
                  </a:lnTo>
                  <a:lnTo>
                    <a:pt x="16501" y="2600"/>
                  </a:lnTo>
                  <a:lnTo>
                    <a:pt x="16526" y="2928"/>
                  </a:lnTo>
                  <a:lnTo>
                    <a:pt x="16501" y="3306"/>
                  </a:lnTo>
                  <a:lnTo>
                    <a:pt x="16451" y="3760"/>
                  </a:lnTo>
                  <a:lnTo>
                    <a:pt x="16274" y="4795"/>
                  </a:lnTo>
                  <a:lnTo>
                    <a:pt x="16047" y="6006"/>
                  </a:lnTo>
                  <a:lnTo>
                    <a:pt x="15769" y="7343"/>
                  </a:lnTo>
                  <a:lnTo>
                    <a:pt x="15416" y="8730"/>
                  </a:lnTo>
                  <a:lnTo>
                    <a:pt x="15063" y="10118"/>
                  </a:lnTo>
                  <a:lnTo>
                    <a:pt x="15063" y="10118"/>
                  </a:lnTo>
                  <a:lnTo>
                    <a:pt x="16022" y="8756"/>
                  </a:lnTo>
                  <a:lnTo>
                    <a:pt x="16829" y="7671"/>
                  </a:lnTo>
                  <a:lnTo>
                    <a:pt x="17485" y="6838"/>
                  </a:lnTo>
                  <a:lnTo>
                    <a:pt x="18015" y="6233"/>
                  </a:lnTo>
                  <a:lnTo>
                    <a:pt x="18419" y="5829"/>
                  </a:lnTo>
                  <a:lnTo>
                    <a:pt x="18595" y="5703"/>
                  </a:lnTo>
                  <a:lnTo>
                    <a:pt x="18747" y="5602"/>
                  </a:lnTo>
                  <a:lnTo>
                    <a:pt x="18847" y="5526"/>
                  </a:lnTo>
                  <a:lnTo>
                    <a:pt x="18974" y="5501"/>
                  </a:lnTo>
                  <a:lnTo>
                    <a:pt x="19049" y="5501"/>
                  </a:lnTo>
                  <a:lnTo>
                    <a:pt x="19125" y="5526"/>
                  </a:lnTo>
                  <a:lnTo>
                    <a:pt x="19125" y="5526"/>
                  </a:lnTo>
                  <a:lnTo>
                    <a:pt x="19175" y="5551"/>
                  </a:lnTo>
                  <a:lnTo>
                    <a:pt x="19226" y="5627"/>
                  </a:lnTo>
                  <a:lnTo>
                    <a:pt x="19276" y="5804"/>
                  </a:lnTo>
                  <a:lnTo>
                    <a:pt x="19302" y="6031"/>
                  </a:lnTo>
                  <a:lnTo>
                    <a:pt x="19302" y="6334"/>
                  </a:lnTo>
                  <a:lnTo>
                    <a:pt x="19251" y="6712"/>
                  </a:lnTo>
                  <a:lnTo>
                    <a:pt x="19175" y="7116"/>
                  </a:lnTo>
                  <a:lnTo>
                    <a:pt x="19075" y="7570"/>
                  </a:lnTo>
                  <a:lnTo>
                    <a:pt x="18948" y="8074"/>
                  </a:lnTo>
                  <a:lnTo>
                    <a:pt x="18620" y="9159"/>
                  </a:lnTo>
                  <a:lnTo>
                    <a:pt x="18217" y="10295"/>
                  </a:lnTo>
                  <a:lnTo>
                    <a:pt x="17737" y="11480"/>
                  </a:lnTo>
                  <a:lnTo>
                    <a:pt x="17460" y="12061"/>
                  </a:lnTo>
                  <a:lnTo>
                    <a:pt x="17182" y="12616"/>
                  </a:lnTo>
                  <a:lnTo>
                    <a:pt x="17182" y="12616"/>
                  </a:lnTo>
                  <a:lnTo>
                    <a:pt x="16804" y="13373"/>
                  </a:lnTo>
                  <a:lnTo>
                    <a:pt x="16400" y="14079"/>
                  </a:lnTo>
                  <a:lnTo>
                    <a:pt x="15971" y="14735"/>
                  </a:lnTo>
                  <a:lnTo>
                    <a:pt x="15542" y="15391"/>
                  </a:lnTo>
                  <a:lnTo>
                    <a:pt x="15113" y="15996"/>
                  </a:lnTo>
                  <a:lnTo>
                    <a:pt x="14659" y="16577"/>
                  </a:lnTo>
                  <a:lnTo>
                    <a:pt x="14205" y="17132"/>
                  </a:lnTo>
                  <a:lnTo>
                    <a:pt x="13751" y="17662"/>
                  </a:lnTo>
                  <a:lnTo>
                    <a:pt x="13297" y="18141"/>
                  </a:lnTo>
                  <a:lnTo>
                    <a:pt x="12868" y="18620"/>
                  </a:lnTo>
                  <a:lnTo>
                    <a:pt x="12414" y="19049"/>
                  </a:lnTo>
                  <a:lnTo>
                    <a:pt x="11985" y="19453"/>
                  </a:lnTo>
                  <a:lnTo>
                    <a:pt x="11127" y="20210"/>
                  </a:lnTo>
                  <a:lnTo>
                    <a:pt x="10345" y="20840"/>
                  </a:lnTo>
                  <a:lnTo>
                    <a:pt x="10345" y="20840"/>
                  </a:lnTo>
                  <a:lnTo>
                    <a:pt x="5551" y="29620"/>
                  </a:lnTo>
                  <a:lnTo>
                    <a:pt x="5551" y="29620"/>
                  </a:lnTo>
                  <a:lnTo>
                    <a:pt x="152" y="23263"/>
                  </a:lnTo>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187;p69"/>
            <p:cNvSpPr/>
            <p:nvPr/>
          </p:nvSpPr>
          <p:spPr>
            <a:xfrm>
              <a:off x="7846479" y="2081619"/>
              <a:ext cx="68737" cy="150073"/>
            </a:xfrm>
            <a:custGeom>
              <a:avLst/>
              <a:gdLst/>
              <a:ahLst/>
              <a:cxnLst/>
              <a:rect l="l" t="t" r="r" b="b"/>
              <a:pathLst>
                <a:path w="3710" h="8100" extrusionOk="0">
                  <a:moveTo>
                    <a:pt x="1" y="0"/>
                  </a:moveTo>
                  <a:lnTo>
                    <a:pt x="304" y="480"/>
                  </a:lnTo>
                  <a:lnTo>
                    <a:pt x="606" y="959"/>
                  </a:lnTo>
                  <a:lnTo>
                    <a:pt x="884" y="1438"/>
                  </a:lnTo>
                  <a:lnTo>
                    <a:pt x="1136" y="1918"/>
                  </a:lnTo>
                  <a:lnTo>
                    <a:pt x="1616" y="2902"/>
                  </a:lnTo>
                  <a:lnTo>
                    <a:pt x="2045" y="3886"/>
                  </a:lnTo>
                  <a:lnTo>
                    <a:pt x="2398" y="4920"/>
                  </a:lnTo>
                  <a:lnTo>
                    <a:pt x="2726" y="5955"/>
                  </a:lnTo>
                  <a:lnTo>
                    <a:pt x="3029" y="7014"/>
                  </a:lnTo>
                  <a:lnTo>
                    <a:pt x="3281" y="8099"/>
                  </a:lnTo>
                  <a:lnTo>
                    <a:pt x="3382" y="7822"/>
                  </a:lnTo>
                  <a:lnTo>
                    <a:pt x="3457" y="7544"/>
                  </a:lnTo>
                  <a:lnTo>
                    <a:pt x="3533" y="7267"/>
                  </a:lnTo>
                  <a:lnTo>
                    <a:pt x="3609" y="6964"/>
                  </a:lnTo>
                  <a:lnTo>
                    <a:pt x="3684" y="6383"/>
                  </a:lnTo>
                  <a:lnTo>
                    <a:pt x="3710" y="5778"/>
                  </a:lnTo>
                  <a:lnTo>
                    <a:pt x="3659" y="5172"/>
                  </a:lnTo>
                  <a:lnTo>
                    <a:pt x="3558" y="4567"/>
                  </a:lnTo>
                  <a:lnTo>
                    <a:pt x="3432" y="3987"/>
                  </a:lnTo>
                  <a:lnTo>
                    <a:pt x="3230" y="3406"/>
                  </a:lnTo>
                  <a:lnTo>
                    <a:pt x="2978" y="2851"/>
                  </a:lnTo>
                  <a:lnTo>
                    <a:pt x="2675" y="2322"/>
                  </a:lnTo>
                  <a:lnTo>
                    <a:pt x="2347" y="1817"/>
                  </a:lnTo>
                  <a:lnTo>
                    <a:pt x="1969" y="1363"/>
                  </a:lnTo>
                  <a:lnTo>
                    <a:pt x="1742" y="1136"/>
                  </a:lnTo>
                  <a:lnTo>
                    <a:pt x="1540" y="934"/>
                  </a:lnTo>
                  <a:lnTo>
                    <a:pt x="1288" y="757"/>
                  </a:lnTo>
                  <a:lnTo>
                    <a:pt x="1061" y="581"/>
                  </a:lnTo>
                  <a:lnTo>
                    <a:pt x="808" y="404"/>
                  </a:lnTo>
                  <a:lnTo>
                    <a:pt x="556" y="253"/>
                  </a:lnTo>
                  <a:lnTo>
                    <a:pt x="278" y="127"/>
                  </a:lnTo>
                  <a:lnTo>
                    <a:pt x="1"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188;p69"/>
            <p:cNvSpPr/>
            <p:nvPr/>
          </p:nvSpPr>
          <p:spPr>
            <a:xfrm>
              <a:off x="7296284" y="2239608"/>
              <a:ext cx="713346" cy="484754"/>
            </a:xfrm>
            <a:custGeom>
              <a:avLst/>
              <a:gdLst/>
              <a:ahLst/>
              <a:cxnLst/>
              <a:rect l="l" t="t" r="r" b="b"/>
              <a:pathLst>
                <a:path w="38502" h="26164" extrusionOk="0">
                  <a:moveTo>
                    <a:pt x="23389" y="1"/>
                  </a:moveTo>
                  <a:lnTo>
                    <a:pt x="22960" y="758"/>
                  </a:lnTo>
                  <a:lnTo>
                    <a:pt x="22682" y="1187"/>
                  </a:lnTo>
                  <a:lnTo>
                    <a:pt x="22379" y="1691"/>
                  </a:lnTo>
                  <a:lnTo>
                    <a:pt x="22001" y="2196"/>
                  </a:lnTo>
                  <a:lnTo>
                    <a:pt x="21597" y="2751"/>
                  </a:lnTo>
                  <a:lnTo>
                    <a:pt x="21118" y="3331"/>
                  </a:lnTo>
                  <a:lnTo>
                    <a:pt x="20613" y="3912"/>
                  </a:lnTo>
                  <a:lnTo>
                    <a:pt x="20058" y="4517"/>
                  </a:lnTo>
                  <a:lnTo>
                    <a:pt x="19453" y="5123"/>
                  </a:lnTo>
                  <a:lnTo>
                    <a:pt x="18772" y="5753"/>
                  </a:lnTo>
                  <a:lnTo>
                    <a:pt x="18065" y="6334"/>
                  </a:lnTo>
                  <a:lnTo>
                    <a:pt x="17283" y="6939"/>
                  </a:lnTo>
                  <a:lnTo>
                    <a:pt x="16450" y="7519"/>
                  </a:lnTo>
                  <a:lnTo>
                    <a:pt x="15542" y="8049"/>
                  </a:lnTo>
                  <a:lnTo>
                    <a:pt x="14583" y="8579"/>
                  </a:lnTo>
                  <a:lnTo>
                    <a:pt x="13953" y="8882"/>
                  </a:lnTo>
                  <a:lnTo>
                    <a:pt x="13347" y="9159"/>
                  </a:lnTo>
                  <a:lnTo>
                    <a:pt x="12742" y="9412"/>
                  </a:lnTo>
                  <a:lnTo>
                    <a:pt x="12136" y="9639"/>
                  </a:lnTo>
                  <a:lnTo>
                    <a:pt x="11531" y="9840"/>
                  </a:lnTo>
                  <a:lnTo>
                    <a:pt x="10925" y="10017"/>
                  </a:lnTo>
                  <a:lnTo>
                    <a:pt x="10320" y="10168"/>
                  </a:lnTo>
                  <a:lnTo>
                    <a:pt x="9739" y="10320"/>
                  </a:lnTo>
                  <a:lnTo>
                    <a:pt x="9159" y="10421"/>
                  </a:lnTo>
                  <a:lnTo>
                    <a:pt x="8604" y="10522"/>
                  </a:lnTo>
                  <a:lnTo>
                    <a:pt x="7494" y="10673"/>
                  </a:lnTo>
                  <a:lnTo>
                    <a:pt x="6434" y="10774"/>
                  </a:lnTo>
                  <a:lnTo>
                    <a:pt x="5450" y="10799"/>
                  </a:lnTo>
                  <a:lnTo>
                    <a:pt x="4492" y="10799"/>
                  </a:lnTo>
                  <a:lnTo>
                    <a:pt x="3609" y="10749"/>
                  </a:lnTo>
                  <a:lnTo>
                    <a:pt x="2801" y="10673"/>
                  </a:lnTo>
                  <a:lnTo>
                    <a:pt x="2070" y="10597"/>
                  </a:lnTo>
                  <a:lnTo>
                    <a:pt x="1414" y="10496"/>
                  </a:lnTo>
                  <a:lnTo>
                    <a:pt x="833" y="10370"/>
                  </a:lnTo>
                  <a:lnTo>
                    <a:pt x="1" y="10194"/>
                  </a:lnTo>
                  <a:lnTo>
                    <a:pt x="1" y="10194"/>
                  </a:lnTo>
                  <a:lnTo>
                    <a:pt x="4492" y="22506"/>
                  </a:lnTo>
                  <a:lnTo>
                    <a:pt x="5249" y="22935"/>
                  </a:lnTo>
                  <a:lnTo>
                    <a:pt x="6005" y="23338"/>
                  </a:lnTo>
                  <a:lnTo>
                    <a:pt x="6788" y="23717"/>
                  </a:lnTo>
                  <a:lnTo>
                    <a:pt x="7570" y="24070"/>
                  </a:lnTo>
                  <a:lnTo>
                    <a:pt x="8352" y="24398"/>
                  </a:lnTo>
                  <a:lnTo>
                    <a:pt x="9134" y="24701"/>
                  </a:lnTo>
                  <a:lnTo>
                    <a:pt x="9916" y="24953"/>
                  </a:lnTo>
                  <a:lnTo>
                    <a:pt x="10723" y="25205"/>
                  </a:lnTo>
                  <a:lnTo>
                    <a:pt x="11531" y="25407"/>
                  </a:lnTo>
                  <a:lnTo>
                    <a:pt x="12338" y="25609"/>
                  </a:lnTo>
                  <a:lnTo>
                    <a:pt x="13145" y="25760"/>
                  </a:lnTo>
                  <a:lnTo>
                    <a:pt x="13953" y="25912"/>
                  </a:lnTo>
                  <a:lnTo>
                    <a:pt x="14760" y="26013"/>
                  </a:lnTo>
                  <a:lnTo>
                    <a:pt x="15567" y="26088"/>
                  </a:lnTo>
                  <a:lnTo>
                    <a:pt x="16375" y="26139"/>
                  </a:lnTo>
                  <a:lnTo>
                    <a:pt x="17182" y="26164"/>
                  </a:lnTo>
                  <a:lnTo>
                    <a:pt x="17964" y="26164"/>
                  </a:lnTo>
                  <a:lnTo>
                    <a:pt x="18772" y="26139"/>
                  </a:lnTo>
                  <a:lnTo>
                    <a:pt x="19579" y="26063"/>
                  </a:lnTo>
                  <a:lnTo>
                    <a:pt x="20361" y="25987"/>
                  </a:lnTo>
                  <a:lnTo>
                    <a:pt x="21143" y="25886"/>
                  </a:lnTo>
                  <a:lnTo>
                    <a:pt x="21925" y="25735"/>
                  </a:lnTo>
                  <a:lnTo>
                    <a:pt x="22707" y="25558"/>
                  </a:lnTo>
                  <a:lnTo>
                    <a:pt x="23464" y="25382"/>
                  </a:lnTo>
                  <a:lnTo>
                    <a:pt x="24221" y="25155"/>
                  </a:lnTo>
                  <a:lnTo>
                    <a:pt x="24978" y="24902"/>
                  </a:lnTo>
                  <a:lnTo>
                    <a:pt x="25710" y="24625"/>
                  </a:lnTo>
                  <a:lnTo>
                    <a:pt x="26441" y="24322"/>
                  </a:lnTo>
                  <a:lnTo>
                    <a:pt x="27148" y="23969"/>
                  </a:lnTo>
                  <a:lnTo>
                    <a:pt x="27854" y="23616"/>
                  </a:lnTo>
                  <a:lnTo>
                    <a:pt x="28561" y="23237"/>
                  </a:lnTo>
                  <a:lnTo>
                    <a:pt x="29217" y="22808"/>
                  </a:lnTo>
                  <a:lnTo>
                    <a:pt x="29847" y="22405"/>
                  </a:lnTo>
                  <a:lnTo>
                    <a:pt x="30428" y="21976"/>
                  </a:lnTo>
                  <a:lnTo>
                    <a:pt x="30983" y="21547"/>
                  </a:lnTo>
                  <a:lnTo>
                    <a:pt x="31512" y="21118"/>
                  </a:lnTo>
                  <a:lnTo>
                    <a:pt x="32017" y="20664"/>
                  </a:lnTo>
                  <a:lnTo>
                    <a:pt x="32496" y="20210"/>
                  </a:lnTo>
                  <a:lnTo>
                    <a:pt x="32951" y="19730"/>
                  </a:lnTo>
                  <a:lnTo>
                    <a:pt x="33379" y="19276"/>
                  </a:lnTo>
                  <a:lnTo>
                    <a:pt x="33808" y="18797"/>
                  </a:lnTo>
                  <a:lnTo>
                    <a:pt x="34187" y="18318"/>
                  </a:lnTo>
                  <a:lnTo>
                    <a:pt x="34565" y="17838"/>
                  </a:lnTo>
                  <a:lnTo>
                    <a:pt x="34918" y="17359"/>
                  </a:lnTo>
                  <a:lnTo>
                    <a:pt x="35574" y="16400"/>
                  </a:lnTo>
                  <a:lnTo>
                    <a:pt x="36130" y="15467"/>
                  </a:lnTo>
                  <a:lnTo>
                    <a:pt x="36634" y="14558"/>
                  </a:lnTo>
                  <a:lnTo>
                    <a:pt x="37063" y="13675"/>
                  </a:lnTo>
                  <a:lnTo>
                    <a:pt x="37441" y="12868"/>
                  </a:lnTo>
                  <a:lnTo>
                    <a:pt x="37744" y="12086"/>
                  </a:lnTo>
                  <a:lnTo>
                    <a:pt x="38022" y="11379"/>
                  </a:lnTo>
                  <a:lnTo>
                    <a:pt x="38224" y="10774"/>
                  </a:lnTo>
                  <a:lnTo>
                    <a:pt x="38501" y="9790"/>
                  </a:lnTo>
                  <a:lnTo>
                    <a:pt x="233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189;p69"/>
            <p:cNvSpPr/>
            <p:nvPr/>
          </p:nvSpPr>
          <p:spPr>
            <a:xfrm>
              <a:off x="7296284" y="2239608"/>
              <a:ext cx="713346" cy="484754"/>
            </a:xfrm>
            <a:custGeom>
              <a:avLst/>
              <a:gdLst/>
              <a:ahLst/>
              <a:cxnLst/>
              <a:rect l="l" t="t" r="r" b="b"/>
              <a:pathLst>
                <a:path w="38502" h="26164" fill="none" extrusionOk="0">
                  <a:moveTo>
                    <a:pt x="4492" y="22506"/>
                  </a:moveTo>
                  <a:lnTo>
                    <a:pt x="4492" y="22506"/>
                  </a:lnTo>
                  <a:lnTo>
                    <a:pt x="5249" y="22935"/>
                  </a:lnTo>
                  <a:lnTo>
                    <a:pt x="6005" y="23338"/>
                  </a:lnTo>
                  <a:lnTo>
                    <a:pt x="6788" y="23717"/>
                  </a:lnTo>
                  <a:lnTo>
                    <a:pt x="7570" y="24070"/>
                  </a:lnTo>
                  <a:lnTo>
                    <a:pt x="8352" y="24398"/>
                  </a:lnTo>
                  <a:lnTo>
                    <a:pt x="9134" y="24701"/>
                  </a:lnTo>
                  <a:lnTo>
                    <a:pt x="9916" y="24953"/>
                  </a:lnTo>
                  <a:lnTo>
                    <a:pt x="10723" y="25205"/>
                  </a:lnTo>
                  <a:lnTo>
                    <a:pt x="11531" y="25407"/>
                  </a:lnTo>
                  <a:lnTo>
                    <a:pt x="12338" y="25609"/>
                  </a:lnTo>
                  <a:lnTo>
                    <a:pt x="13145" y="25760"/>
                  </a:lnTo>
                  <a:lnTo>
                    <a:pt x="13953" y="25912"/>
                  </a:lnTo>
                  <a:lnTo>
                    <a:pt x="14760" y="26013"/>
                  </a:lnTo>
                  <a:lnTo>
                    <a:pt x="15567" y="26088"/>
                  </a:lnTo>
                  <a:lnTo>
                    <a:pt x="16375" y="26139"/>
                  </a:lnTo>
                  <a:lnTo>
                    <a:pt x="17182" y="26164"/>
                  </a:lnTo>
                  <a:lnTo>
                    <a:pt x="17964" y="26164"/>
                  </a:lnTo>
                  <a:lnTo>
                    <a:pt x="18772" y="26139"/>
                  </a:lnTo>
                  <a:lnTo>
                    <a:pt x="19579" y="26063"/>
                  </a:lnTo>
                  <a:lnTo>
                    <a:pt x="20361" y="25987"/>
                  </a:lnTo>
                  <a:lnTo>
                    <a:pt x="21143" y="25886"/>
                  </a:lnTo>
                  <a:lnTo>
                    <a:pt x="21925" y="25735"/>
                  </a:lnTo>
                  <a:lnTo>
                    <a:pt x="22707" y="25558"/>
                  </a:lnTo>
                  <a:lnTo>
                    <a:pt x="23464" y="25382"/>
                  </a:lnTo>
                  <a:lnTo>
                    <a:pt x="24221" y="25155"/>
                  </a:lnTo>
                  <a:lnTo>
                    <a:pt x="24978" y="24902"/>
                  </a:lnTo>
                  <a:lnTo>
                    <a:pt x="25710" y="24625"/>
                  </a:lnTo>
                  <a:lnTo>
                    <a:pt x="26441" y="24322"/>
                  </a:lnTo>
                  <a:lnTo>
                    <a:pt x="27148" y="23969"/>
                  </a:lnTo>
                  <a:lnTo>
                    <a:pt x="27854" y="23616"/>
                  </a:lnTo>
                  <a:lnTo>
                    <a:pt x="28561" y="23237"/>
                  </a:lnTo>
                  <a:lnTo>
                    <a:pt x="29217" y="22808"/>
                  </a:lnTo>
                  <a:lnTo>
                    <a:pt x="29217" y="22808"/>
                  </a:lnTo>
                  <a:lnTo>
                    <a:pt x="29847" y="22405"/>
                  </a:lnTo>
                  <a:lnTo>
                    <a:pt x="30428" y="21976"/>
                  </a:lnTo>
                  <a:lnTo>
                    <a:pt x="30983" y="21547"/>
                  </a:lnTo>
                  <a:lnTo>
                    <a:pt x="31512" y="21118"/>
                  </a:lnTo>
                  <a:lnTo>
                    <a:pt x="32017" y="20664"/>
                  </a:lnTo>
                  <a:lnTo>
                    <a:pt x="32496" y="20210"/>
                  </a:lnTo>
                  <a:lnTo>
                    <a:pt x="32951" y="19730"/>
                  </a:lnTo>
                  <a:lnTo>
                    <a:pt x="33379" y="19276"/>
                  </a:lnTo>
                  <a:lnTo>
                    <a:pt x="33808" y="18797"/>
                  </a:lnTo>
                  <a:lnTo>
                    <a:pt x="34187" y="18318"/>
                  </a:lnTo>
                  <a:lnTo>
                    <a:pt x="34565" y="17838"/>
                  </a:lnTo>
                  <a:lnTo>
                    <a:pt x="34918" y="17359"/>
                  </a:lnTo>
                  <a:lnTo>
                    <a:pt x="35574" y="16400"/>
                  </a:lnTo>
                  <a:lnTo>
                    <a:pt x="36130" y="15467"/>
                  </a:lnTo>
                  <a:lnTo>
                    <a:pt x="36634" y="14558"/>
                  </a:lnTo>
                  <a:lnTo>
                    <a:pt x="37063" y="13675"/>
                  </a:lnTo>
                  <a:lnTo>
                    <a:pt x="37441" y="12868"/>
                  </a:lnTo>
                  <a:lnTo>
                    <a:pt x="37744" y="12086"/>
                  </a:lnTo>
                  <a:lnTo>
                    <a:pt x="38022" y="11379"/>
                  </a:lnTo>
                  <a:lnTo>
                    <a:pt x="38224" y="10774"/>
                  </a:lnTo>
                  <a:lnTo>
                    <a:pt x="38501" y="9790"/>
                  </a:lnTo>
                  <a:lnTo>
                    <a:pt x="38501" y="9790"/>
                  </a:lnTo>
                  <a:lnTo>
                    <a:pt x="23389" y="1"/>
                  </a:lnTo>
                  <a:lnTo>
                    <a:pt x="23389" y="1"/>
                  </a:lnTo>
                  <a:lnTo>
                    <a:pt x="22960" y="758"/>
                  </a:lnTo>
                  <a:lnTo>
                    <a:pt x="22682" y="1187"/>
                  </a:lnTo>
                  <a:lnTo>
                    <a:pt x="22379" y="1691"/>
                  </a:lnTo>
                  <a:lnTo>
                    <a:pt x="22001" y="2196"/>
                  </a:lnTo>
                  <a:lnTo>
                    <a:pt x="21597" y="2751"/>
                  </a:lnTo>
                  <a:lnTo>
                    <a:pt x="21118" y="3331"/>
                  </a:lnTo>
                  <a:lnTo>
                    <a:pt x="20613" y="3912"/>
                  </a:lnTo>
                  <a:lnTo>
                    <a:pt x="20058" y="4517"/>
                  </a:lnTo>
                  <a:lnTo>
                    <a:pt x="19453" y="5123"/>
                  </a:lnTo>
                  <a:lnTo>
                    <a:pt x="18772" y="5753"/>
                  </a:lnTo>
                  <a:lnTo>
                    <a:pt x="18065" y="6334"/>
                  </a:lnTo>
                  <a:lnTo>
                    <a:pt x="17283" y="6939"/>
                  </a:lnTo>
                  <a:lnTo>
                    <a:pt x="16450" y="7519"/>
                  </a:lnTo>
                  <a:lnTo>
                    <a:pt x="15542" y="8049"/>
                  </a:lnTo>
                  <a:lnTo>
                    <a:pt x="14583" y="8579"/>
                  </a:lnTo>
                  <a:lnTo>
                    <a:pt x="14583" y="8579"/>
                  </a:lnTo>
                  <a:lnTo>
                    <a:pt x="13953" y="8882"/>
                  </a:lnTo>
                  <a:lnTo>
                    <a:pt x="13347" y="9159"/>
                  </a:lnTo>
                  <a:lnTo>
                    <a:pt x="12742" y="9412"/>
                  </a:lnTo>
                  <a:lnTo>
                    <a:pt x="12136" y="9639"/>
                  </a:lnTo>
                  <a:lnTo>
                    <a:pt x="11531" y="9840"/>
                  </a:lnTo>
                  <a:lnTo>
                    <a:pt x="10925" y="10017"/>
                  </a:lnTo>
                  <a:lnTo>
                    <a:pt x="10320" y="10168"/>
                  </a:lnTo>
                  <a:lnTo>
                    <a:pt x="9739" y="10320"/>
                  </a:lnTo>
                  <a:lnTo>
                    <a:pt x="9159" y="10421"/>
                  </a:lnTo>
                  <a:lnTo>
                    <a:pt x="8604" y="10522"/>
                  </a:lnTo>
                  <a:lnTo>
                    <a:pt x="7494" y="10673"/>
                  </a:lnTo>
                  <a:lnTo>
                    <a:pt x="6434" y="10774"/>
                  </a:lnTo>
                  <a:lnTo>
                    <a:pt x="5450" y="10799"/>
                  </a:lnTo>
                  <a:lnTo>
                    <a:pt x="4492" y="10799"/>
                  </a:lnTo>
                  <a:lnTo>
                    <a:pt x="3609" y="10749"/>
                  </a:lnTo>
                  <a:lnTo>
                    <a:pt x="2801" y="10673"/>
                  </a:lnTo>
                  <a:lnTo>
                    <a:pt x="2070" y="10597"/>
                  </a:lnTo>
                  <a:lnTo>
                    <a:pt x="1414" y="10496"/>
                  </a:lnTo>
                  <a:lnTo>
                    <a:pt x="833" y="10370"/>
                  </a:lnTo>
                  <a:lnTo>
                    <a:pt x="1" y="10194"/>
                  </a:lnTo>
                  <a:lnTo>
                    <a:pt x="1" y="10194"/>
                  </a:lnTo>
                  <a:lnTo>
                    <a:pt x="4492" y="225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190;p69"/>
            <p:cNvSpPr/>
            <p:nvPr/>
          </p:nvSpPr>
          <p:spPr>
            <a:xfrm>
              <a:off x="6599773" y="2428929"/>
              <a:ext cx="960151" cy="1027461"/>
            </a:xfrm>
            <a:custGeom>
              <a:avLst/>
              <a:gdLst/>
              <a:ahLst/>
              <a:cxnLst/>
              <a:rect l="l" t="t" r="r" b="b"/>
              <a:pathLst>
                <a:path w="51823" h="55456" extrusionOk="0">
                  <a:moveTo>
                    <a:pt x="37946" y="1"/>
                  </a:moveTo>
                  <a:lnTo>
                    <a:pt x="10723" y="2751"/>
                  </a:lnTo>
                  <a:lnTo>
                    <a:pt x="10824" y="3659"/>
                  </a:lnTo>
                  <a:lnTo>
                    <a:pt x="10900" y="4668"/>
                  </a:lnTo>
                  <a:lnTo>
                    <a:pt x="10976" y="5753"/>
                  </a:lnTo>
                  <a:lnTo>
                    <a:pt x="11026" y="6889"/>
                  </a:lnTo>
                  <a:lnTo>
                    <a:pt x="11051" y="8125"/>
                  </a:lnTo>
                  <a:lnTo>
                    <a:pt x="11051" y="9411"/>
                  </a:lnTo>
                  <a:lnTo>
                    <a:pt x="11001" y="10774"/>
                  </a:lnTo>
                  <a:lnTo>
                    <a:pt x="10925" y="12187"/>
                  </a:lnTo>
                  <a:lnTo>
                    <a:pt x="10799" y="13675"/>
                  </a:lnTo>
                  <a:lnTo>
                    <a:pt x="10622" y="15214"/>
                  </a:lnTo>
                  <a:lnTo>
                    <a:pt x="10395" y="16778"/>
                  </a:lnTo>
                  <a:lnTo>
                    <a:pt x="10118" y="18418"/>
                  </a:lnTo>
                  <a:lnTo>
                    <a:pt x="9765" y="20084"/>
                  </a:lnTo>
                  <a:lnTo>
                    <a:pt x="9538" y="20916"/>
                  </a:lnTo>
                  <a:lnTo>
                    <a:pt x="9336" y="21774"/>
                  </a:lnTo>
                  <a:lnTo>
                    <a:pt x="9083" y="22657"/>
                  </a:lnTo>
                  <a:lnTo>
                    <a:pt x="8831" y="23515"/>
                  </a:lnTo>
                  <a:lnTo>
                    <a:pt x="8554" y="24398"/>
                  </a:lnTo>
                  <a:lnTo>
                    <a:pt x="8251" y="25306"/>
                  </a:lnTo>
                  <a:lnTo>
                    <a:pt x="7797" y="26542"/>
                  </a:lnTo>
                  <a:lnTo>
                    <a:pt x="7317" y="27728"/>
                  </a:lnTo>
                  <a:lnTo>
                    <a:pt x="6838" y="28889"/>
                  </a:lnTo>
                  <a:lnTo>
                    <a:pt x="6333" y="29999"/>
                  </a:lnTo>
                  <a:lnTo>
                    <a:pt x="5804" y="31084"/>
                  </a:lnTo>
                  <a:lnTo>
                    <a:pt x="5274" y="32118"/>
                  </a:lnTo>
                  <a:lnTo>
                    <a:pt x="4744" y="33102"/>
                  </a:lnTo>
                  <a:lnTo>
                    <a:pt x="4214" y="34061"/>
                  </a:lnTo>
                  <a:lnTo>
                    <a:pt x="3659" y="34969"/>
                  </a:lnTo>
                  <a:lnTo>
                    <a:pt x="3129" y="35827"/>
                  </a:lnTo>
                  <a:lnTo>
                    <a:pt x="2574" y="36659"/>
                  </a:lnTo>
                  <a:lnTo>
                    <a:pt x="2044" y="37441"/>
                  </a:lnTo>
                  <a:lnTo>
                    <a:pt x="1515" y="38198"/>
                  </a:lnTo>
                  <a:lnTo>
                    <a:pt x="1010" y="38879"/>
                  </a:lnTo>
                  <a:lnTo>
                    <a:pt x="1" y="40166"/>
                  </a:lnTo>
                  <a:lnTo>
                    <a:pt x="455" y="40721"/>
                  </a:lnTo>
                  <a:lnTo>
                    <a:pt x="1086" y="41428"/>
                  </a:lnTo>
                  <a:lnTo>
                    <a:pt x="1893" y="42311"/>
                  </a:lnTo>
                  <a:lnTo>
                    <a:pt x="2877" y="43295"/>
                  </a:lnTo>
                  <a:lnTo>
                    <a:pt x="3432" y="43850"/>
                  </a:lnTo>
                  <a:lnTo>
                    <a:pt x="4037" y="44405"/>
                  </a:lnTo>
                  <a:lnTo>
                    <a:pt x="4668" y="44985"/>
                  </a:lnTo>
                  <a:lnTo>
                    <a:pt x="5349" y="45591"/>
                  </a:lnTo>
                  <a:lnTo>
                    <a:pt x="6081" y="46196"/>
                  </a:lnTo>
                  <a:lnTo>
                    <a:pt x="6863" y="46802"/>
                  </a:lnTo>
                  <a:lnTo>
                    <a:pt x="7671" y="47432"/>
                  </a:lnTo>
                  <a:lnTo>
                    <a:pt x="8528" y="48038"/>
                  </a:lnTo>
                  <a:lnTo>
                    <a:pt x="9437" y="48669"/>
                  </a:lnTo>
                  <a:lnTo>
                    <a:pt x="10395" y="49274"/>
                  </a:lnTo>
                  <a:lnTo>
                    <a:pt x="11379" y="49880"/>
                  </a:lnTo>
                  <a:lnTo>
                    <a:pt x="12388" y="50460"/>
                  </a:lnTo>
                  <a:lnTo>
                    <a:pt x="13473" y="51040"/>
                  </a:lnTo>
                  <a:lnTo>
                    <a:pt x="14583" y="51595"/>
                  </a:lnTo>
                  <a:lnTo>
                    <a:pt x="15744" y="52125"/>
                  </a:lnTo>
                  <a:lnTo>
                    <a:pt x="16930" y="52630"/>
                  </a:lnTo>
                  <a:lnTo>
                    <a:pt x="18166" y="53084"/>
                  </a:lnTo>
                  <a:lnTo>
                    <a:pt x="19453" y="53538"/>
                  </a:lnTo>
                  <a:lnTo>
                    <a:pt x="20765" y="53941"/>
                  </a:lnTo>
                  <a:lnTo>
                    <a:pt x="22127" y="54295"/>
                  </a:lnTo>
                  <a:lnTo>
                    <a:pt x="23515" y="54623"/>
                  </a:lnTo>
                  <a:lnTo>
                    <a:pt x="24953" y="54900"/>
                  </a:lnTo>
                  <a:lnTo>
                    <a:pt x="26441" y="55127"/>
                  </a:lnTo>
                  <a:lnTo>
                    <a:pt x="27955" y="55279"/>
                  </a:lnTo>
                  <a:lnTo>
                    <a:pt x="29015" y="55380"/>
                  </a:lnTo>
                  <a:lnTo>
                    <a:pt x="30049" y="55430"/>
                  </a:lnTo>
                  <a:lnTo>
                    <a:pt x="31058" y="55455"/>
                  </a:lnTo>
                  <a:lnTo>
                    <a:pt x="32068" y="55455"/>
                  </a:lnTo>
                  <a:lnTo>
                    <a:pt x="33051" y="55430"/>
                  </a:lnTo>
                  <a:lnTo>
                    <a:pt x="34035" y="55380"/>
                  </a:lnTo>
                  <a:lnTo>
                    <a:pt x="34969" y="55304"/>
                  </a:lnTo>
                  <a:lnTo>
                    <a:pt x="35902" y="55203"/>
                  </a:lnTo>
                  <a:lnTo>
                    <a:pt x="36811" y="55102"/>
                  </a:lnTo>
                  <a:lnTo>
                    <a:pt x="37719" y="54951"/>
                  </a:lnTo>
                  <a:lnTo>
                    <a:pt x="38577" y="54825"/>
                  </a:lnTo>
                  <a:lnTo>
                    <a:pt x="39435" y="54648"/>
                  </a:lnTo>
                  <a:lnTo>
                    <a:pt x="40267" y="54471"/>
                  </a:lnTo>
                  <a:lnTo>
                    <a:pt x="41074" y="54269"/>
                  </a:lnTo>
                  <a:lnTo>
                    <a:pt x="41857" y="54068"/>
                  </a:lnTo>
                  <a:lnTo>
                    <a:pt x="42613" y="53866"/>
                  </a:lnTo>
                  <a:lnTo>
                    <a:pt x="44052" y="53412"/>
                  </a:lnTo>
                  <a:lnTo>
                    <a:pt x="45414" y="52958"/>
                  </a:lnTo>
                  <a:lnTo>
                    <a:pt x="46675" y="52478"/>
                  </a:lnTo>
                  <a:lnTo>
                    <a:pt x="47811" y="51974"/>
                  </a:lnTo>
                  <a:lnTo>
                    <a:pt x="48870" y="51494"/>
                  </a:lnTo>
                  <a:lnTo>
                    <a:pt x="49804" y="51040"/>
                  </a:lnTo>
                  <a:lnTo>
                    <a:pt x="50611" y="50636"/>
                  </a:lnTo>
                  <a:lnTo>
                    <a:pt x="51318" y="50258"/>
                  </a:lnTo>
                  <a:lnTo>
                    <a:pt x="51494" y="48517"/>
                  </a:lnTo>
                  <a:lnTo>
                    <a:pt x="51646" y="46701"/>
                  </a:lnTo>
                  <a:lnTo>
                    <a:pt x="51747" y="44834"/>
                  </a:lnTo>
                  <a:lnTo>
                    <a:pt x="51822" y="42866"/>
                  </a:lnTo>
                  <a:lnTo>
                    <a:pt x="51822" y="41857"/>
                  </a:lnTo>
                  <a:lnTo>
                    <a:pt x="51822" y="40847"/>
                  </a:lnTo>
                  <a:lnTo>
                    <a:pt x="51797" y="39813"/>
                  </a:lnTo>
                  <a:lnTo>
                    <a:pt x="51747" y="38753"/>
                  </a:lnTo>
                  <a:lnTo>
                    <a:pt x="51696" y="37668"/>
                  </a:lnTo>
                  <a:lnTo>
                    <a:pt x="51620" y="36584"/>
                  </a:lnTo>
                  <a:lnTo>
                    <a:pt x="51545" y="35499"/>
                  </a:lnTo>
                  <a:lnTo>
                    <a:pt x="51419" y="34363"/>
                  </a:lnTo>
                  <a:lnTo>
                    <a:pt x="51242" y="32875"/>
                  </a:lnTo>
                  <a:lnTo>
                    <a:pt x="51040" y="31386"/>
                  </a:lnTo>
                  <a:lnTo>
                    <a:pt x="50788" y="29948"/>
                  </a:lnTo>
                  <a:lnTo>
                    <a:pt x="50536" y="28510"/>
                  </a:lnTo>
                  <a:lnTo>
                    <a:pt x="50233" y="27123"/>
                  </a:lnTo>
                  <a:lnTo>
                    <a:pt x="49930" y="25760"/>
                  </a:lnTo>
                  <a:lnTo>
                    <a:pt x="49577" y="24398"/>
                  </a:lnTo>
                  <a:lnTo>
                    <a:pt x="49224" y="23086"/>
                  </a:lnTo>
                  <a:lnTo>
                    <a:pt x="48845" y="21799"/>
                  </a:lnTo>
                  <a:lnTo>
                    <a:pt x="48441" y="20538"/>
                  </a:lnTo>
                  <a:lnTo>
                    <a:pt x="48038" y="19301"/>
                  </a:lnTo>
                  <a:lnTo>
                    <a:pt x="47609" y="18090"/>
                  </a:lnTo>
                  <a:lnTo>
                    <a:pt x="47155" y="16905"/>
                  </a:lnTo>
                  <a:lnTo>
                    <a:pt x="46701" y="15744"/>
                  </a:lnTo>
                  <a:lnTo>
                    <a:pt x="46221" y="14609"/>
                  </a:lnTo>
                  <a:lnTo>
                    <a:pt x="45742" y="13524"/>
                  </a:lnTo>
                  <a:lnTo>
                    <a:pt x="45263" y="12439"/>
                  </a:lnTo>
                  <a:lnTo>
                    <a:pt x="44783" y="11405"/>
                  </a:lnTo>
                  <a:lnTo>
                    <a:pt x="44279" y="10395"/>
                  </a:lnTo>
                  <a:lnTo>
                    <a:pt x="43774" y="9411"/>
                  </a:lnTo>
                  <a:lnTo>
                    <a:pt x="43269" y="8453"/>
                  </a:lnTo>
                  <a:lnTo>
                    <a:pt x="42765" y="7545"/>
                  </a:lnTo>
                  <a:lnTo>
                    <a:pt x="41756" y="5778"/>
                  </a:lnTo>
                  <a:lnTo>
                    <a:pt x="40746" y="4164"/>
                  </a:lnTo>
                  <a:lnTo>
                    <a:pt x="39763" y="2650"/>
                  </a:lnTo>
                  <a:lnTo>
                    <a:pt x="38829" y="1262"/>
                  </a:lnTo>
                  <a:lnTo>
                    <a:pt x="379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191;p69"/>
            <p:cNvSpPr/>
            <p:nvPr/>
          </p:nvSpPr>
          <p:spPr>
            <a:xfrm>
              <a:off x="6599773" y="2428929"/>
              <a:ext cx="960151" cy="1027461"/>
            </a:xfrm>
            <a:custGeom>
              <a:avLst/>
              <a:gdLst/>
              <a:ahLst/>
              <a:cxnLst/>
              <a:rect l="l" t="t" r="r" b="b"/>
              <a:pathLst>
                <a:path w="51823" h="55456" fill="none" extrusionOk="0">
                  <a:moveTo>
                    <a:pt x="10723" y="2751"/>
                  </a:moveTo>
                  <a:lnTo>
                    <a:pt x="10723" y="2751"/>
                  </a:lnTo>
                  <a:lnTo>
                    <a:pt x="10824" y="3659"/>
                  </a:lnTo>
                  <a:lnTo>
                    <a:pt x="10900" y="4668"/>
                  </a:lnTo>
                  <a:lnTo>
                    <a:pt x="10976" y="5753"/>
                  </a:lnTo>
                  <a:lnTo>
                    <a:pt x="11026" y="6889"/>
                  </a:lnTo>
                  <a:lnTo>
                    <a:pt x="11051" y="8125"/>
                  </a:lnTo>
                  <a:lnTo>
                    <a:pt x="11051" y="9411"/>
                  </a:lnTo>
                  <a:lnTo>
                    <a:pt x="11001" y="10774"/>
                  </a:lnTo>
                  <a:lnTo>
                    <a:pt x="10925" y="12187"/>
                  </a:lnTo>
                  <a:lnTo>
                    <a:pt x="10799" y="13675"/>
                  </a:lnTo>
                  <a:lnTo>
                    <a:pt x="10622" y="15214"/>
                  </a:lnTo>
                  <a:lnTo>
                    <a:pt x="10395" y="16778"/>
                  </a:lnTo>
                  <a:lnTo>
                    <a:pt x="10118" y="18418"/>
                  </a:lnTo>
                  <a:lnTo>
                    <a:pt x="9765" y="20084"/>
                  </a:lnTo>
                  <a:lnTo>
                    <a:pt x="9538" y="20916"/>
                  </a:lnTo>
                  <a:lnTo>
                    <a:pt x="9336" y="21774"/>
                  </a:lnTo>
                  <a:lnTo>
                    <a:pt x="9083" y="22657"/>
                  </a:lnTo>
                  <a:lnTo>
                    <a:pt x="8831" y="23515"/>
                  </a:lnTo>
                  <a:lnTo>
                    <a:pt x="8554" y="24398"/>
                  </a:lnTo>
                  <a:lnTo>
                    <a:pt x="8251" y="25306"/>
                  </a:lnTo>
                  <a:lnTo>
                    <a:pt x="8251" y="25306"/>
                  </a:lnTo>
                  <a:lnTo>
                    <a:pt x="7797" y="26542"/>
                  </a:lnTo>
                  <a:lnTo>
                    <a:pt x="7317" y="27728"/>
                  </a:lnTo>
                  <a:lnTo>
                    <a:pt x="6838" y="28889"/>
                  </a:lnTo>
                  <a:lnTo>
                    <a:pt x="6333" y="29999"/>
                  </a:lnTo>
                  <a:lnTo>
                    <a:pt x="5804" y="31084"/>
                  </a:lnTo>
                  <a:lnTo>
                    <a:pt x="5274" y="32118"/>
                  </a:lnTo>
                  <a:lnTo>
                    <a:pt x="4744" y="33102"/>
                  </a:lnTo>
                  <a:lnTo>
                    <a:pt x="4214" y="34061"/>
                  </a:lnTo>
                  <a:lnTo>
                    <a:pt x="3659" y="34969"/>
                  </a:lnTo>
                  <a:lnTo>
                    <a:pt x="3129" y="35827"/>
                  </a:lnTo>
                  <a:lnTo>
                    <a:pt x="2574" y="36659"/>
                  </a:lnTo>
                  <a:lnTo>
                    <a:pt x="2044" y="37441"/>
                  </a:lnTo>
                  <a:lnTo>
                    <a:pt x="1515" y="38198"/>
                  </a:lnTo>
                  <a:lnTo>
                    <a:pt x="1010" y="38879"/>
                  </a:lnTo>
                  <a:lnTo>
                    <a:pt x="1" y="40166"/>
                  </a:lnTo>
                  <a:lnTo>
                    <a:pt x="1" y="40166"/>
                  </a:lnTo>
                  <a:lnTo>
                    <a:pt x="455" y="40721"/>
                  </a:lnTo>
                  <a:lnTo>
                    <a:pt x="1086" y="41428"/>
                  </a:lnTo>
                  <a:lnTo>
                    <a:pt x="1893" y="42311"/>
                  </a:lnTo>
                  <a:lnTo>
                    <a:pt x="2877" y="43295"/>
                  </a:lnTo>
                  <a:lnTo>
                    <a:pt x="3432" y="43850"/>
                  </a:lnTo>
                  <a:lnTo>
                    <a:pt x="4037" y="44405"/>
                  </a:lnTo>
                  <a:lnTo>
                    <a:pt x="4668" y="44985"/>
                  </a:lnTo>
                  <a:lnTo>
                    <a:pt x="5349" y="45591"/>
                  </a:lnTo>
                  <a:lnTo>
                    <a:pt x="6081" y="46196"/>
                  </a:lnTo>
                  <a:lnTo>
                    <a:pt x="6863" y="46802"/>
                  </a:lnTo>
                  <a:lnTo>
                    <a:pt x="7671" y="47432"/>
                  </a:lnTo>
                  <a:lnTo>
                    <a:pt x="8528" y="48038"/>
                  </a:lnTo>
                  <a:lnTo>
                    <a:pt x="9437" y="48669"/>
                  </a:lnTo>
                  <a:lnTo>
                    <a:pt x="10395" y="49274"/>
                  </a:lnTo>
                  <a:lnTo>
                    <a:pt x="11379" y="49880"/>
                  </a:lnTo>
                  <a:lnTo>
                    <a:pt x="12388" y="50460"/>
                  </a:lnTo>
                  <a:lnTo>
                    <a:pt x="13473" y="51040"/>
                  </a:lnTo>
                  <a:lnTo>
                    <a:pt x="14583" y="51595"/>
                  </a:lnTo>
                  <a:lnTo>
                    <a:pt x="15744" y="52125"/>
                  </a:lnTo>
                  <a:lnTo>
                    <a:pt x="16930" y="52630"/>
                  </a:lnTo>
                  <a:lnTo>
                    <a:pt x="18166" y="53084"/>
                  </a:lnTo>
                  <a:lnTo>
                    <a:pt x="19453" y="53538"/>
                  </a:lnTo>
                  <a:lnTo>
                    <a:pt x="20765" y="53941"/>
                  </a:lnTo>
                  <a:lnTo>
                    <a:pt x="22127" y="54295"/>
                  </a:lnTo>
                  <a:lnTo>
                    <a:pt x="23515" y="54623"/>
                  </a:lnTo>
                  <a:lnTo>
                    <a:pt x="24953" y="54900"/>
                  </a:lnTo>
                  <a:lnTo>
                    <a:pt x="26441" y="55127"/>
                  </a:lnTo>
                  <a:lnTo>
                    <a:pt x="27955" y="55279"/>
                  </a:lnTo>
                  <a:lnTo>
                    <a:pt x="27955" y="55279"/>
                  </a:lnTo>
                  <a:lnTo>
                    <a:pt x="29015" y="55380"/>
                  </a:lnTo>
                  <a:lnTo>
                    <a:pt x="30049" y="55430"/>
                  </a:lnTo>
                  <a:lnTo>
                    <a:pt x="31058" y="55455"/>
                  </a:lnTo>
                  <a:lnTo>
                    <a:pt x="32068" y="55455"/>
                  </a:lnTo>
                  <a:lnTo>
                    <a:pt x="33051" y="55430"/>
                  </a:lnTo>
                  <a:lnTo>
                    <a:pt x="34035" y="55380"/>
                  </a:lnTo>
                  <a:lnTo>
                    <a:pt x="34969" y="55304"/>
                  </a:lnTo>
                  <a:lnTo>
                    <a:pt x="35902" y="55203"/>
                  </a:lnTo>
                  <a:lnTo>
                    <a:pt x="36811" y="55102"/>
                  </a:lnTo>
                  <a:lnTo>
                    <a:pt x="37719" y="54951"/>
                  </a:lnTo>
                  <a:lnTo>
                    <a:pt x="38577" y="54825"/>
                  </a:lnTo>
                  <a:lnTo>
                    <a:pt x="39435" y="54648"/>
                  </a:lnTo>
                  <a:lnTo>
                    <a:pt x="40267" y="54471"/>
                  </a:lnTo>
                  <a:lnTo>
                    <a:pt x="41074" y="54269"/>
                  </a:lnTo>
                  <a:lnTo>
                    <a:pt x="41857" y="54068"/>
                  </a:lnTo>
                  <a:lnTo>
                    <a:pt x="42613" y="53866"/>
                  </a:lnTo>
                  <a:lnTo>
                    <a:pt x="44052" y="53412"/>
                  </a:lnTo>
                  <a:lnTo>
                    <a:pt x="45414" y="52958"/>
                  </a:lnTo>
                  <a:lnTo>
                    <a:pt x="46675" y="52478"/>
                  </a:lnTo>
                  <a:lnTo>
                    <a:pt x="47811" y="51974"/>
                  </a:lnTo>
                  <a:lnTo>
                    <a:pt x="48870" y="51494"/>
                  </a:lnTo>
                  <a:lnTo>
                    <a:pt x="49804" y="51040"/>
                  </a:lnTo>
                  <a:lnTo>
                    <a:pt x="50611" y="50636"/>
                  </a:lnTo>
                  <a:lnTo>
                    <a:pt x="51318" y="50258"/>
                  </a:lnTo>
                  <a:lnTo>
                    <a:pt x="51318" y="50258"/>
                  </a:lnTo>
                  <a:lnTo>
                    <a:pt x="51494" y="48517"/>
                  </a:lnTo>
                  <a:lnTo>
                    <a:pt x="51646" y="46701"/>
                  </a:lnTo>
                  <a:lnTo>
                    <a:pt x="51747" y="44834"/>
                  </a:lnTo>
                  <a:lnTo>
                    <a:pt x="51822" y="42866"/>
                  </a:lnTo>
                  <a:lnTo>
                    <a:pt x="51822" y="41857"/>
                  </a:lnTo>
                  <a:lnTo>
                    <a:pt x="51822" y="40847"/>
                  </a:lnTo>
                  <a:lnTo>
                    <a:pt x="51797" y="39813"/>
                  </a:lnTo>
                  <a:lnTo>
                    <a:pt x="51747" y="38753"/>
                  </a:lnTo>
                  <a:lnTo>
                    <a:pt x="51696" y="37668"/>
                  </a:lnTo>
                  <a:lnTo>
                    <a:pt x="51620" y="36584"/>
                  </a:lnTo>
                  <a:lnTo>
                    <a:pt x="51545" y="35499"/>
                  </a:lnTo>
                  <a:lnTo>
                    <a:pt x="51419" y="34363"/>
                  </a:lnTo>
                  <a:lnTo>
                    <a:pt x="51419" y="34363"/>
                  </a:lnTo>
                  <a:lnTo>
                    <a:pt x="51242" y="32875"/>
                  </a:lnTo>
                  <a:lnTo>
                    <a:pt x="51040" y="31386"/>
                  </a:lnTo>
                  <a:lnTo>
                    <a:pt x="50788" y="29948"/>
                  </a:lnTo>
                  <a:lnTo>
                    <a:pt x="50536" y="28510"/>
                  </a:lnTo>
                  <a:lnTo>
                    <a:pt x="50233" y="27123"/>
                  </a:lnTo>
                  <a:lnTo>
                    <a:pt x="49930" y="25760"/>
                  </a:lnTo>
                  <a:lnTo>
                    <a:pt x="49577" y="24398"/>
                  </a:lnTo>
                  <a:lnTo>
                    <a:pt x="49224" y="23086"/>
                  </a:lnTo>
                  <a:lnTo>
                    <a:pt x="48845" y="21799"/>
                  </a:lnTo>
                  <a:lnTo>
                    <a:pt x="48441" y="20538"/>
                  </a:lnTo>
                  <a:lnTo>
                    <a:pt x="48038" y="19301"/>
                  </a:lnTo>
                  <a:lnTo>
                    <a:pt x="47609" y="18090"/>
                  </a:lnTo>
                  <a:lnTo>
                    <a:pt x="47155" y="16905"/>
                  </a:lnTo>
                  <a:lnTo>
                    <a:pt x="46701" y="15744"/>
                  </a:lnTo>
                  <a:lnTo>
                    <a:pt x="46221" y="14609"/>
                  </a:lnTo>
                  <a:lnTo>
                    <a:pt x="45742" y="13524"/>
                  </a:lnTo>
                  <a:lnTo>
                    <a:pt x="45263" y="12439"/>
                  </a:lnTo>
                  <a:lnTo>
                    <a:pt x="44783" y="11405"/>
                  </a:lnTo>
                  <a:lnTo>
                    <a:pt x="44279" y="10395"/>
                  </a:lnTo>
                  <a:lnTo>
                    <a:pt x="43774" y="9411"/>
                  </a:lnTo>
                  <a:lnTo>
                    <a:pt x="43269" y="8453"/>
                  </a:lnTo>
                  <a:lnTo>
                    <a:pt x="42765" y="7545"/>
                  </a:lnTo>
                  <a:lnTo>
                    <a:pt x="41756" y="5778"/>
                  </a:lnTo>
                  <a:lnTo>
                    <a:pt x="40746" y="4164"/>
                  </a:lnTo>
                  <a:lnTo>
                    <a:pt x="39763" y="2650"/>
                  </a:lnTo>
                  <a:lnTo>
                    <a:pt x="38829" y="1262"/>
                  </a:lnTo>
                  <a:lnTo>
                    <a:pt x="37946" y="1"/>
                  </a:lnTo>
                  <a:lnTo>
                    <a:pt x="37946" y="1"/>
                  </a:lnTo>
                  <a:lnTo>
                    <a:pt x="10723" y="27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192;p69"/>
            <p:cNvSpPr/>
            <p:nvPr/>
          </p:nvSpPr>
          <p:spPr>
            <a:xfrm>
              <a:off x="5810250" y="2859468"/>
              <a:ext cx="480066" cy="393135"/>
            </a:xfrm>
            <a:custGeom>
              <a:avLst/>
              <a:gdLst/>
              <a:ahLst/>
              <a:cxnLst/>
              <a:rect l="l" t="t" r="r" b="b"/>
              <a:pathLst>
                <a:path w="25911" h="21219" extrusionOk="0">
                  <a:moveTo>
                    <a:pt x="25608" y="0"/>
                  </a:moveTo>
                  <a:lnTo>
                    <a:pt x="16399" y="3911"/>
                  </a:lnTo>
                  <a:lnTo>
                    <a:pt x="15390" y="3911"/>
                  </a:lnTo>
                  <a:lnTo>
                    <a:pt x="14280" y="3986"/>
                  </a:lnTo>
                  <a:lnTo>
                    <a:pt x="13674" y="4012"/>
                  </a:lnTo>
                  <a:lnTo>
                    <a:pt x="13069" y="4087"/>
                  </a:lnTo>
                  <a:lnTo>
                    <a:pt x="12413" y="4163"/>
                  </a:lnTo>
                  <a:lnTo>
                    <a:pt x="11757" y="4289"/>
                  </a:lnTo>
                  <a:lnTo>
                    <a:pt x="11076" y="4415"/>
                  </a:lnTo>
                  <a:lnTo>
                    <a:pt x="10369" y="4567"/>
                  </a:lnTo>
                  <a:lnTo>
                    <a:pt x="9663" y="4743"/>
                  </a:lnTo>
                  <a:lnTo>
                    <a:pt x="8931" y="4945"/>
                  </a:lnTo>
                  <a:lnTo>
                    <a:pt x="8200" y="5198"/>
                  </a:lnTo>
                  <a:lnTo>
                    <a:pt x="7468" y="5450"/>
                  </a:lnTo>
                  <a:lnTo>
                    <a:pt x="6711" y="5753"/>
                  </a:lnTo>
                  <a:lnTo>
                    <a:pt x="5954" y="6106"/>
                  </a:lnTo>
                  <a:lnTo>
                    <a:pt x="5374" y="6383"/>
                  </a:lnTo>
                  <a:lnTo>
                    <a:pt x="4794" y="6661"/>
                  </a:lnTo>
                  <a:lnTo>
                    <a:pt x="3684" y="7292"/>
                  </a:lnTo>
                  <a:lnTo>
                    <a:pt x="2649" y="7922"/>
                  </a:lnTo>
                  <a:lnTo>
                    <a:pt x="1716" y="8578"/>
                  </a:lnTo>
                  <a:lnTo>
                    <a:pt x="1312" y="8881"/>
                  </a:lnTo>
                  <a:lnTo>
                    <a:pt x="959" y="9184"/>
                  </a:lnTo>
                  <a:lnTo>
                    <a:pt x="656" y="9461"/>
                  </a:lnTo>
                  <a:lnTo>
                    <a:pt x="378" y="9714"/>
                  </a:lnTo>
                  <a:lnTo>
                    <a:pt x="202" y="9941"/>
                  </a:lnTo>
                  <a:lnTo>
                    <a:pt x="50" y="10168"/>
                  </a:lnTo>
                  <a:lnTo>
                    <a:pt x="0" y="10344"/>
                  </a:lnTo>
                  <a:lnTo>
                    <a:pt x="0" y="10420"/>
                  </a:lnTo>
                  <a:lnTo>
                    <a:pt x="25" y="10470"/>
                  </a:lnTo>
                  <a:lnTo>
                    <a:pt x="50" y="10546"/>
                  </a:lnTo>
                  <a:lnTo>
                    <a:pt x="126" y="10597"/>
                  </a:lnTo>
                  <a:lnTo>
                    <a:pt x="227" y="10622"/>
                  </a:lnTo>
                  <a:lnTo>
                    <a:pt x="353" y="10647"/>
                  </a:lnTo>
                  <a:lnTo>
                    <a:pt x="530" y="10672"/>
                  </a:lnTo>
                  <a:lnTo>
                    <a:pt x="757" y="10672"/>
                  </a:lnTo>
                  <a:lnTo>
                    <a:pt x="1337" y="10597"/>
                  </a:lnTo>
                  <a:lnTo>
                    <a:pt x="2119" y="10470"/>
                  </a:lnTo>
                  <a:lnTo>
                    <a:pt x="3154" y="10218"/>
                  </a:lnTo>
                  <a:lnTo>
                    <a:pt x="4440" y="9865"/>
                  </a:lnTo>
                  <a:lnTo>
                    <a:pt x="6055" y="9386"/>
                  </a:lnTo>
                  <a:lnTo>
                    <a:pt x="6055" y="9386"/>
                  </a:lnTo>
                  <a:lnTo>
                    <a:pt x="4895" y="10269"/>
                  </a:lnTo>
                  <a:lnTo>
                    <a:pt x="3784" y="11152"/>
                  </a:lnTo>
                  <a:lnTo>
                    <a:pt x="2725" y="11984"/>
                  </a:lnTo>
                  <a:lnTo>
                    <a:pt x="1791" y="12792"/>
                  </a:lnTo>
                  <a:lnTo>
                    <a:pt x="1034" y="13523"/>
                  </a:lnTo>
                  <a:lnTo>
                    <a:pt x="706" y="13826"/>
                  </a:lnTo>
                  <a:lnTo>
                    <a:pt x="454" y="14129"/>
                  </a:lnTo>
                  <a:lnTo>
                    <a:pt x="252" y="14381"/>
                  </a:lnTo>
                  <a:lnTo>
                    <a:pt x="126" y="14583"/>
                  </a:lnTo>
                  <a:lnTo>
                    <a:pt x="76" y="14759"/>
                  </a:lnTo>
                  <a:lnTo>
                    <a:pt x="76" y="14835"/>
                  </a:lnTo>
                  <a:lnTo>
                    <a:pt x="101" y="14911"/>
                  </a:lnTo>
                  <a:lnTo>
                    <a:pt x="151" y="14936"/>
                  </a:lnTo>
                  <a:lnTo>
                    <a:pt x="202" y="14987"/>
                  </a:lnTo>
                  <a:lnTo>
                    <a:pt x="303" y="15012"/>
                  </a:lnTo>
                  <a:lnTo>
                    <a:pt x="631" y="15012"/>
                  </a:lnTo>
                  <a:lnTo>
                    <a:pt x="883" y="14961"/>
                  </a:lnTo>
                  <a:lnTo>
                    <a:pt x="1161" y="14886"/>
                  </a:lnTo>
                  <a:lnTo>
                    <a:pt x="1514" y="14785"/>
                  </a:lnTo>
                  <a:lnTo>
                    <a:pt x="1943" y="14659"/>
                  </a:lnTo>
                  <a:lnTo>
                    <a:pt x="2447" y="14482"/>
                  </a:lnTo>
                  <a:lnTo>
                    <a:pt x="3709" y="13977"/>
                  </a:lnTo>
                  <a:lnTo>
                    <a:pt x="5374" y="13246"/>
                  </a:lnTo>
                  <a:lnTo>
                    <a:pt x="7443" y="12262"/>
                  </a:lnTo>
                  <a:lnTo>
                    <a:pt x="5904" y="13927"/>
                  </a:lnTo>
                  <a:lnTo>
                    <a:pt x="4667" y="15315"/>
                  </a:lnTo>
                  <a:lnTo>
                    <a:pt x="3709" y="16475"/>
                  </a:lnTo>
                  <a:lnTo>
                    <a:pt x="2977" y="17383"/>
                  </a:lnTo>
                  <a:lnTo>
                    <a:pt x="2725" y="17762"/>
                  </a:lnTo>
                  <a:lnTo>
                    <a:pt x="2498" y="18115"/>
                  </a:lnTo>
                  <a:lnTo>
                    <a:pt x="2321" y="18393"/>
                  </a:lnTo>
                  <a:lnTo>
                    <a:pt x="2220" y="18620"/>
                  </a:lnTo>
                  <a:lnTo>
                    <a:pt x="2145" y="18821"/>
                  </a:lnTo>
                  <a:lnTo>
                    <a:pt x="2094" y="18998"/>
                  </a:lnTo>
                  <a:lnTo>
                    <a:pt x="2119" y="19124"/>
                  </a:lnTo>
                  <a:lnTo>
                    <a:pt x="2145" y="19200"/>
                  </a:lnTo>
                  <a:lnTo>
                    <a:pt x="2220" y="19250"/>
                  </a:lnTo>
                  <a:lnTo>
                    <a:pt x="2346" y="19276"/>
                  </a:lnTo>
                  <a:lnTo>
                    <a:pt x="2498" y="19276"/>
                  </a:lnTo>
                  <a:lnTo>
                    <a:pt x="2700" y="19250"/>
                  </a:lnTo>
                  <a:lnTo>
                    <a:pt x="2927" y="19175"/>
                  </a:lnTo>
                  <a:lnTo>
                    <a:pt x="3229" y="19074"/>
                  </a:lnTo>
                  <a:lnTo>
                    <a:pt x="3557" y="18922"/>
                  </a:lnTo>
                  <a:lnTo>
                    <a:pt x="3936" y="18720"/>
                  </a:lnTo>
                  <a:lnTo>
                    <a:pt x="4869" y="18216"/>
                  </a:lnTo>
                  <a:lnTo>
                    <a:pt x="6055" y="17509"/>
                  </a:lnTo>
                  <a:lnTo>
                    <a:pt x="7468" y="16601"/>
                  </a:lnTo>
                  <a:lnTo>
                    <a:pt x="9184" y="15466"/>
                  </a:lnTo>
                  <a:lnTo>
                    <a:pt x="9184" y="15466"/>
                  </a:lnTo>
                  <a:lnTo>
                    <a:pt x="7922" y="16904"/>
                  </a:lnTo>
                  <a:lnTo>
                    <a:pt x="6938" y="18115"/>
                  </a:lnTo>
                  <a:lnTo>
                    <a:pt x="6181" y="19074"/>
                  </a:lnTo>
                  <a:lnTo>
                    <a:pt x="5677" y="19805"/>
                  </a:lnTo>
                  <a:lnTo>
                    <a:pt x="5349" y="20360"/>
                  </a:lnTo>
                  <a:lnTo>
                    <a:pt x="5223" y="20562"/>
                  </a:lnTo>
                  <a:lnTo>
                    <a:pt x="5172" y="20739"/>
                  </a:lnTo>
                  <a:lnTo>
                    <a:pt x="5122" y="20890"/>
                  </a:lnTo>
                  <a:lnTo>
                    <a:pt x="5122" y="20991"/>
                  </a:lnTo>
                  <a:lnTo>
                    <a:pt x="5122" y="21092"/>
                  </a:lnTo>
                  <a:lnTo>
                    <a:pt x="5172" y="21143"/>
                  </a:lnTo>
                  <a:lnTo>
                    <a:pt x="5223" y="21168"/>
                  </a:lnTo>
                  <a:lnTo>
                    <a:pt x="5273" y="21193"/>
                  </a:lnTo>
                  <a:lnTo>
                    <a:pt x="5424" y="21218"/>
                  </a:lnTo>
                  <a:lnTo>
                    <a:pt x="5626" y="21168"/>
                  </a:lnTo>
                  <a:lnTo>
                    <a:pt x="5878" y="21092"/>
                  </a:lnTo>
                  <a:lnTo>
                    <a:pt x="6181" y="20991"/>
                  </a:lnTo>
                  <a:lnTo>
                    <a:pt x="6509" y="20840"/>
                  </a:lnTo>
                  <a:lnTo>
                    <a:pt x="7241" y="20436"/>
                  </a:lnTo>
                  <a:lnTo>
                    <a:pt x="8073" y="19982"/>
                  </a:lnTo>
                  <a:lnTo>
                    <a:pt x="8956" y="19427"/>
                  </a:lnTo>
                  <a:lnTo>
                    <a:pt x="10723" y="18317"/>
                  </a:lnTo>
                  <a:lnTo>
                    <a:pt x="12009" y="17459"/>
                  </a:lnTo>
                  <a:lnTo>
                    <a:pt x="13145" y="16677"/>
                  </a:lnTo>
                  <a:lnTo>
                    <a:pt x="14129" y="15970"/>
                  </a:lnTo>
                  <a:lnTo>
                    <a:pt x="14936" y="15390"/>
                  </a:lnTo>
                  <a:lnTo>
                    <a:pt x="15012" y="15769"/>
                  </a:lnTo>
                  <a:lnTo>
                    <a:pt x="15087" y="16122"/>
                  </a:lnTo>
                  <a:lnTo>
                    <a:pt x="15138" y="16450"/>
                  </a:lnTo>
                  <a:lnTo>
                    <a:pt x="15163" y="16778"/>
                  </a:lnTo>
                  <a:lnTo>
                    <a:pt x="15163" y="17358"/>
                  </a:lnTo>
                  <a:lnTo>
                    <a:pt x="15138" y="17863"/>
                  </a:lnTo>
                  <a:lnTo>
                    <a:pt x="15113" y="18266"/>
                  </a:lnTo>
                  <a:lnTo>
                    <a:pt x="15037" y="18670"/>
                  </a:lnTo>
                  <a:lnTo>
                    <a:pt x="14986" y="19048"/>
                  </a:lnTo>
                  <a:lnTo>
                    <a:pt x="14936" y="19402"/>
                  </a:lnTo>
                  <a:lnTo>
                    <a:pt x="14936" y="19730"/>
                  </a:lnTo>
                  <a:lnTo>
                    <a:pt x="14961" y="20007"/>
                  </a:lnTo>
                  <a:lnTo>
                    <a:pt x="15012" y="20159"/>
                  </a:lnTo>
                  <a:lnTo>
                    <a:pt x="15062" y="20285"/>
                  </a:lnTo>
                  <a:lnTo>
                    <a:pt x="15113" y="20386"/>
                  </a:lnTo>
                  <a:lnTo>
                    <a:pt x="15213" y="20512"/>
                  </a:lnTo>
                  <a:lnTo>
                    <a:pt x="15289" y="20587"/>
                  </a:lnTo>
                  <a:lnTo>
                    <a:pt x="15390" y="20663"/>
                  </a:lnTo>
                  <a:lnTo>
                    <a:pt x="15516" y="20739"/>
                  </a:lnTo>
                  <a:lnTo>
                    <a:pt x="15668" y="20789"/>
                  </a:lnTo>
                  <a:lnTo>
                    <a:pt x="15869" y="20789"/>
                  </a:lnTo>
                  <a:lnTo>
                    <a:pt x="15970" y="20764"/>
                  </a:lnTo>
                  <a:lnTo>
                    <a:pt x="16096" y="20714"/>
                  </a:lnTo>
                  <a:lnTo>
                    <a:pt x="16298" y="20562"/>
                  </a:lnTo>
                  <a:lnTo>
                    <a:pt x="16525" y="20386"/>
                  </a:lnTo>
                  <a:lnTo>
                    <a:pt x="16752" y="20133"/>
                  </a:lnTo>
                  <a:lnTo>
                    <a:pt x="16979" y="19856"/>
                  </a:lnTo>
                  <a:lnTo>
                    <a:pt x="17207" y="19528"/>
                  </a:lnTo>
                  <a:lnTo>
                    <a:pt x="17434" y="19175"/>
                  </a:lnTo>
                  <a:lnTo>
                    <a:pt x="17837" y="18418"/>
                  </a:lnTo>
                  <a:lnTo>
                    <a:pt x="18241" y="17610"/>
                  </a:lnTo>
                  <a:lnTo>
                    <a:pt x="18569" y="16803"/>
                  </a:lnTo>
                  <a:lnTo>
                    <a:pt x="18846" y="16071"/>
                  </a:lnTo>
                  <a:lnTo>
                    <a:pt x="19074" y="15365"/>
                  </a:lnTo>
                  <a:lnTo>
                    <a:pt x="19250" y="14684"/>
                  </a:lnTo>
                  <a:lnTo>
                    <a:pt x="19402" y="14028"/>
                  </a:lnTo>
                  <a:lnTo>
                    <a:pt x="19528" y="13422"/>
                  </a:lnTo>
                  <a:lnTo>
                    <a:pt x="19603" y="12842"/>
                  </a:lnTo>
                  <a:lnTo>
                    <a:pt x="19679" y="12287"/>
                  </a:lnTo>
                  <a:lnTo>
                    <a:pt x="19704" y="11782"/>
                  </a:lnTo>
                  <a:lnTo>
                    <a:pt x="19730" y="11328"/>
                  </a:lnTo>
                  <a:lnTo>
                    <a:pt x="25911" y="8326"/>
                  </a:lnTo>
                  <a:lnTo>
                    <a:pt x="25608"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193;p69"/>
            <p:cNvSpPr/>
            <p:nvPr/>
          </p:nvSpPr>
          <p:spPr>
            <a:xfrm>
              <a:off x="5810250" y="2859468"/>
              <a:ext cx="480066" cy="393135"/>
            </a:xfrm>
            <a:custGeom>
              <a:avLst/>
              <a:gdLst/>
              <a:ahLst/>
              <a:cxnLst/>
              <a:rect l="l" t="t" r="r" b="b"/>
              <a:pathLst>
                <a:path w="25911" h="21219" fill="none" extrusionOk="0">
                  <a:moveTo>
                    <a:pt x="25911" y="8326"/>
                  </a:moveTo>
                  <a:lnTo>
                    <a:pt x="25911" y="8326"/>
                  </a:lnTo>
                  <a:lnTo>
                    <a:pt x="19730" y="11328"/>
                  </a:lnTo>
                  <a:lnTo>
                    <a:pt x="19730" y="11328"/>
                  </a:lnTo>
                  <a:lnTo>
                    <a:pt x="19704" y="11782"/>
                  </a:lnTo>
                  <a:lnTo>
                    <a:pt x="19679" y="12287"/>
                  </a:lnTo>
                  <a:lnTo>
                    <a:pt x="19603" y="12842"/>
                  </a:lnTo>
                  <a:lnTo>
                    <a:pt x="19528" y="13422"/>
                  </a:lnTo>
                  <a:lnTo>
                    <a:pt x="19402" y="14028"/>
                  </a:lnTo>
                  <a:lnTo>
                    <a:pt x="19250" y="14684"/>
                  </a:lnTo>
                  <a:lnTo>
                    <a:pt x="19074" y="15365"/>
                  </a:lnTo>
                  <a:lnTo>
                    <a:pt x="18846" y="16071"/>
                  </a:lnTo>
                  <a:lnTo>
                    <a:pt x="18846" y="16071"/>
                  </a:lnTo>
                  <a:lnTo>
                    <a:pt x="18569" y="16803"/>
                  </a:lnTo>
                  <a:lnTo>
                    <a:pt x="18241" y="17610"/>
                  </a:lnTo>
                  <a:lnTo>
                    <a:pt x="17837" y="18418"/>
                  </a:lnTo>
                  <a:lnTo>
                    <a:pt x="17434" y="19175"/>
                  </a:lnTo>
                  <a:lnTo>
                    <a:pt x="17207" y="19528"/>
                  </a:lnTo>
                  <a:lnTo>
                    <a:pt x="16979" y="19856"/>
                  </a:lnTo>
                  <a:lnTo>
                    <a:pt x="16752" y="20133"/>
                  </a:lnTo>
                  <a:lnTo>
                    <a:pt x="16525" y="20386"/>
                  </a:lnTo>
                  <a:lnTo>
                    <a:pt x="16298" y="20562"/>
                  </a:lnTo>
                  <a:lnTo>
                    <a:pt x="16096" y="20714"/>
                  </a:lnTo>
                  <a:lnTo>
                    <a:pt x="15970" y="20764"/>
                  </a:lnTo>
                  <a:lnTo>
                    <a:pt x="15869" y="20789"/>
                  </a:lnTo>
                  <a:lnTo>
                    <a:pt x="15768" y="20789"/>
                  </a:lnTo>
                  <a:lnTo>
                    <a:pt x="15668" y="20789"/>
                  </a:lnTo>
                  <a:lnTo>
                    <a:pt x="15668" y="20789"/>
                  </a:lnTo>
                  <a:lnTo>
                    <a:pt x="15516" y="20739"/>
                  </a:lnTo>
                  <a:lnTo>
                    <a:pt x="15390" y="20663"/>
                  </a:lnTo>
                  <a:lnTo>
                    <a:pt x="15289" y="20587"/>
                  </a:lnTo>
                  <a:lnTo>
                    <a:pt x="15213" y="20512"/>
                  </a:lnTo>
                  <a:lnTo>
                    <a:pt x="15213" y="20512"/>
                  </a:lnTo>
                  <a:lnTo>
                    <a:pt x="15113" y="20386"/>
                  </a:lnTo>
                  <a:lnTo>
                    <a:pt x="15062" y="20285"/>
                  </a:lnTo>
                  <a:lnTo>
                    <a:pt x="15012" y="20159"/>
                  </a:lnTo>
                  <a:lnTo>
                    <a:pt x="14961" y="20007"/>
                  </a:lnTo>
                  <a:lnTo>
                    <a:pt x="14936" y="19730"/>
                  </a:lnTo>
                  <a:lnTo>
                    <a:pt x="14936" y="19402"/>
                  </a:lnTo>
                  <a:lnTo>
                    <a:pt x="14986" y="19048"/>
                  </a:lnTo>
                  <a:lnTo>
                    <a:pt x="15037" y="18670"/>
                  </a:lnTo>
                  <a:lnTo>
                    <a:pt x="15113" y="18266"/>
                  </a:lnTo>
                  <a:lnTo>
                    <a:pt x="15138" y="17863"/>
                  </a:lnTo>
                  <a:lnTo>
                    <a:pt x="15138" y="17863"/>
                  </a:lnTo>
                  <a:lnTo>
                    <a:pt x="15163" y="17358"/>
                  </a:lnTo>
                  <a:lnTo>
                    <a:pt x="15163" y="16778"/>
                  </a:lnTo>
                  <a:lnTo>
                    <a:pt x="15138" y="16450"/>
                  </a:lnTo>
                  <a:lnTo>
                    <a:pt x="15087" y="16122"/>
                  </a:lnTo>
                  <a:lnTo>
                    <a:pt x="15012" y="15769"/>
                  </a:lnTo>
                  <a:lnTo>
                    <a:pt x="14936" y="15390"/>
                  </a:lnTo>
                  <a:lnTo>
                    <a:pt x="14936" y="15390"/>
                  </a:lnTo>
                  <a:lnTo>
                    <a:pt x="14129" y="15970"/>
                  </a:lnTo>
                  <a:lnTo>
                    <a:pt x="13145" y="16677"/>
                  </a:lnTo>
                  <a:lnTo>
                    <a:pt x="12009" y="17459"/>
                  </a:lnTo>
                  <a:lnTo>
                    <a:pt x="10723" y="18317"/>
                  </a:lnTo>
                  <a:lnTo>
                    <a:pt x="10723" y="18317"/>
                  </a:lnTo>
                  <a:lnTo>
                    <a:pt x="8956" y="19427"/>
                  </a:lnTo>
                  <a:lnTo>
                    <a:pt x="8073" y="19982"/>
                  </a:lnTo>
                  <a:lnTo>
                    <a:pt x="7241" y="20436"/>
                  </a:lnTo>
                  <a:lnTo>
                    <a:pt x="6509" y="20840"/>
                  </a:lnTo>
                  <a:lnTo>
                    <a:pt x="6181" y="20991"/>
                  </a:lnTo>
                  <a:lnTo>
                    <a:pt x="5878" y="21092"/>
                  </a:lnTo>
                  <a:lnTo>
                    <a:pt x="5626" y="21168"/>
                  </a:lnTo>
                  <a:lnTo>
                    <a:pt x="5424" y="21218"/>
                  </a:lnTo>
                  <a:lnTo>
                    <a:pt x="5273" y="21193"/>
                  </a:lnTo>
                  <a:lnTo>
                    <a:pt x="5223" y="21168"/>
                  </a:lnTo>
                  <a:lnTo>
                    <a:pt x="5172" y="21143"/>
                  </a:lnTo>
                  <a:lnTo>
                    <a:pt x="5172" y="21143"/>
                  </a:lnTo>
                  <a:lnTo>
                    <a:pt x="5122" y="21092"/>
                  </a:lnTo>
                  <a:lnTo>
                    <a:pt x="5122" y="20991"/>
                  </a:lnTo>
                  <a:lnTo>
                    <a:pt x="5122" y="20890"/>
                  </a:lnTo>
                  <a:lnTo>
                    <a:pt x="5172" y="20739"/>
                  </a:lnTo>
                  <a:lnTo>
                    <a:pt x="5223" y="20562"/>
                  </a:lnTo>
                  <a:lnTo>
                    <a:pt x="5349" y="20360"/>
                  </a:lnTo>
                  <a:lnTo>
                    <a:pt x="5677" y="19805"/>
                  </a:lnTo>
                  <a:lnTo>
                    <a:pt x="6181" y="19074"/>
                  </a:lnTo>
                  <a:lnTo>
                    <a:pt x="6938" y="18115"/>
                  </a:lnTo>
                  <a:lnTo>
                    <a:pt x="7922" y="16904"/>
                  </a:lnTo>
                  <a:lnTo>
                    <a:pt x="9184" y="15466"/>
                  </a:lnTo>
                  <a:lnTo>
                    <a:pt x="9184" y="15466"/>
                  </a:lnTo>
                  <a:lnTo>
                    <a:pt x="7468" y="16601"/>
                  </a:lnTo>
                  <a:lnTo>
                    <a:pt x="6055" y="17509"/>
                  </a:lnTo>
                  <a:lnTo>
                    <a:pt x="4869" y="18216"/>
                  </a:lnTo>
                  <a:lnTo>
                    <a:pt x="3936" y="18720"/>
                  </a:lnTo>
                  <a:lnTo>
                    <a:pt x="3557" y="18922"/>
                  </a:lnTo>
                  <a:lnTo>
                    <a:pt x="3229" y="19074"/>
                  </a:lnTo>
                  <a:lnTo>
                    <a:pt x="2927" y="19175"/>
                  </a:lnTo>
                  <a:lnTo>
                    <a:pt x="2700" y="19250"/>
                  </a:lnTo>
                  <a:lnTo>
                    <a:pt x="2498" y="19276"/>
                  </a:lnTo>
                  <a:lnTo>
                    <a:pt x="2346" y="19276"/>
                  </a:lnTo>
                  <a:lnTo>
                    <a:pt x="2220" y="19250"/>
                  </a:lnTo>
                  <a:lnTo>
                    <a:pt x="2145" y="19200"/>
                  </a:lnTo>
                  <a:lnTo>
                    <a:pt x="2145" y="19200"/>
                  </a:lnTo>
                  <a:lnTo>
                    <a:pt x="2119" y="19124"/>
                  </a:lnTo>
                  <a:lnTo>
                    <a:pt x="2094" y="18998"/>
                  </a:lnTo>
                  <a:lnTo>
                    <a:pt x="2145" y="18821"/>
                  </a:lnTo>
                  <a:lnTo>
                    <a:pt x="2220" y="18620"/>
                  </a:lnTo>
                  <a:lnTo>
                    <a:pt x="2321" y="18393"/>
                  </a:lnTo>
                  <a:lnTo>
                    <a:pt x="2498" y="18115"/>
                  </a:lnTo>
                  <a:lnTo>
                    <a:pt x="2725" y="17762"/>
                  </a:lnTo>
                  <a:lnTo>
                    <a:pt x="2977" y="17383"/>
                  </a:lnTo>
                  <a:lnTo>
                    <a:pt x="3709" y="16475"/>
                  </a:lnTo>
                  <a:lnTo>
                    <a:pt x="4667" y="15315"/>
                  </a:lnTo>
                  <a:lnTo>
                    <a:pt x="5904" y="13927"/>
                  </a:lnTo>
                  <a:lnTo>
                    <a:pt x="7443" y="12262"/>
                  </a:lnTo>
                  <a:lnTo>
                    <a:pt x="7443" y="12262"/>
                  </a:lnTo>
                  <a:lnTo>
                    <a:pt x="5374" y="13246"/>
                  </a:lnTo>
                  <a:lnTo>
                    <a:pt x="3709" y="13977"/>
                  </a:lnTo>
                  <a:lnTo>
                    <a:pt x="2447" y="14482"/>
                  </a:lnTo>
                  <a:lnTo>
                    <a:pt x="1943" y="14659"/>
                  </a:lnTo>
                  <a:lnTo>
                    <a:pt x="1514" y="14785"/>
                  </a:lnTo>
                  <a:lnTo>
                    <a:pt x="1161" y="14886"/>
                  </a:lnTo>
                  <a:lnTo>
                    <a:pt x="883" y="14961"/>
                  </a:lnTo>
                  <a:lnTo>
                    <a:pt x="631" y="15012"/>
                  </a:lnTo>
                  <a:lnTo>
                    <a:pt x="454" y="15012"/>
                  </a:lnTo>
                  <a:lnTo>
                    <a:pt x="303" y="15012"/>
                  </a:lnTo>
                  <a:lnTo>
                    <a:pt x="202" y="14987"/>
                  </a:lnTo>
                  <a:lnTo>
                    <a:pt x="151" y="14936"/>
                  </a:lnTo>
                  <a:lnTo>
                    <a:pt x="101" y="14911"/>
                  </a:lnTo>
                  <a:lnTo>
                    <a:pt x="101" y="14911"/>
                  </a:lnTo>
                  <a:lnTo>
                    <a:pt x="76" y="14835"/>
                  </a:lnTo>
                  <a:lnTo>
                    <a:pt x="76" y="14759"/>
                  </a:lnTo>
                  <a:lnTo>
                    <a:pt x="126" y="14583"/>
                  </a:lnTo>
                  <a:lnTo>
                    <a:pt x="252" y="14381"/>
                  </a:lnTo>
                  <a:lnTo>
                    <a:pt x="454" y="14129"/>
                  </a:lnTo>
                  <a:lnTo>
                    <a:pt x="706" y="13826"/>
                  </a:lnTo>
                  <a:lnTo>
                    <a:pt x="1034" y="13523"/>
                  </a:lnTo>
                  <a:lnTo>
                    <a:pt x="1791" y="12792"/>
                  </a:lnTo>
                  <a:lnTo>
                    <a:pt x="2725" y="11984"/>
                  </a:lnTo>
                  <a:lnTo>
                    <a:pt x="3784" y="11152"/>
                  </a:lnTo>
                  <a:lnTo>
                    <a:pt x="4895" y="10269"/>
                  </a:lnTo>
                  <a:lnTo>
                    <a:pt x="6055" y="9386"/>
                  </a:lnTo>
                  <a:lnTo>
                    <a:pt x="6055" y="9386"/>
                  </a:lnTo>
                  <a:lnTo>
                    <a:pt x="4440" y="9865"/>
                  </a:lnTo>
                  <a:lnTo>
                    <a:pt x="3154" y="10218"/>
                  </a:lnTo>
                  <a:lnTo>
                    <a:pt x="2119" y="10470"/>
                  </a:lnTo>
                  <a:lnTo>
                    <a:pt x="1337" y="10597"/>
                  </a:lnTo>
                  <a:lnTo>
                    <a:pt x="757" y="10672"/>
                  </a:lnTo>
                  <a:lnTo>
                    <a:pt x="530" y="10672"/>
                  </a:lnTo>
                  <a:lnTo>
                    <a:pt x="353" y="10647"/>
                  </a:lnTo>
                  <a:lnTo>
                    <a:pt x="227" y="10622"/>
                  </a:lnTo>
                  <a:lnTo>
                    <a:pt x="126" y="10597"/>
                  </a:lnTo>
                  <a:lnTo>
                    <a:pt x="50" y="10546"/>
                  </a:lnTo>
                  <a:lnTo>
                    <a:pt x="25" y="10470"/>
                  </a:lnTo>
                  <a:lnTo>
                    <a:pt x="25" y="10470"/>
                  </a:lnTo>
                  <a:lnTo>
                    <a:pt x="0" y="10420"/>
                  </a:lnTo>
                  <a:lnTo>
                    <a:pt x="0" y="10344"/>
                  </a:lnTo>
                  <a:lnTo>
                    <a:pt x="50" y="10168"/>
                  </a:lnTo>
                  <a:lnTo>
                    <a:pt x="202" y="9941"/>
                  </a:lnTo>
                  <a:lnTo>
                    <a:pt x="378" y="9714"/>
                  </a:lnTo>
                  <a:lnTo>
                    <a:pt x="656" y="9461"/>
                  </a:lnTo>
                  <a:lnTo>
                    <a:pt x="959" y="9184"/>
                  </a:lnTo>
                  <a:lnTo>
                    <a:pt x="1312" y="8881"/>
                  </a:lnTo>
                  <a:lnTo>
                    <a:pt x="1716" y="8578"/>
                  </a:lnTo>
                  <a:lnTo>
                    <a:pt x="2649" y="7922"/>
                  </a:lnTo>
                  <a:lnTo>
                    <a:pt x="3684" y="7292"/>
                  </a:lnTo>
                  <a:lnTo>
                    <a:pt x="4794" y="6661"/>
                  </a:lnTo>
                  <a:lnTo>
                    <a:pt x="5374" y="6383"/>
                  </a:lnTo>
                  <a:lnTo>
                    <a:pt x="5954" y="6106"/>
                  </a:lnTo>
                  <a:lnTo>
                    <a:pt x="5954" y="6106"/>
                  </a:lnTo>
                  <a:lnTo>
                    <a:pt x="6711" y="5753"/>
                  </a:lnTo>
                  <a:lnTo>
                    <a:pt x="7468" y="5450"/>
                  </a:lnTo>
                  <a:lnTo>
                    <a:pt x="8200" y="5198"/>
                  </a:lnTo>
                  <a:lnTo>
                    <a:pt x="8931" y="4945"/>
                  </a:lnTo>
                  <a:lnTo>
                    <a:pt x="9663" y="4743"/>
                  </a:lnTo>
                  <a:lnTo>
                    <a:pt x="10369" y="4567"/>
                  </a:lnTo>
                  <a:lnTo>
                    <a:pt x="11076" y="4415"/>
                  </a:lnTo>
                  <a:lnTo>
                    <a:pt x="11757" y="4289"/>
                  </a:lnTo>
                  <a:lnTo>
                    <a:pt x="12413" y="4163"/>
                  </a:lnTo>
                  <a:lnTo>
                    <a:pt x="13069" y="4087"/>
                  </a:lnTo>
                  <a:lnTo>
                    <a:pt x="13674" y="4012"/>
                  </a:lnTo>
                  <a:lnTo>
                    <a:pt x="14280" y="3986"/>
                  </a:lnTo>
                  <a:lnTo>
                    <a:pt x="15390" y="3911"/>
                  </a:lnTo>
                  <a:lnTo>
                    <a:pt x="16399" y="3911"/>
                  </a:lnTo>
                  <a:lnTo>
                    <a:pt x="16399" y="3911"/>
                  </a:lnTo>
                  <a:lnTo>
                    <a:pt x="25608" y="0"/>
                  </a:lnTo>
                  <a:lnTo>
                    <a:pt x="25608" y="0"/>
                  </a:lnTo>
                  <a:lnTo>
                    <a:pt x="25911" y="832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194;p69"/>
            <p:cNvSpPr/>
            <p:nvPr/>
          </p:nvSpPr>
          <p:spPr>
            <a:xfrm>
              <a:off x="6155689" y="2478010"/>
              <a:ext cx="689964" cy="715680"/>
            </a:xfrm>
            <a:custGeom>
              <a:avLst/>
              <a:gdLst/>
              <a:ahLst/>
              <a:cxnLst/>
              <a:rect l="l" t="t" r="r" b="b"/>
              <a:pathLst>
                <a:path w="37240" h="38628" extrusionOk="0">
                  <a:moveTo>
                    <a:pt x="35070" y="1"/>
                  </a:moveTo>
                  <a:lnTo>
                    <a:pt x="1" y="15946"/>
                  </a:lnTo>
                  <a:lnTo>
                    <a:pt x="51" y="16980"/>
                  </a:lnTo>
                  <a:lnTo>
                    <a:pt x="127" y="18116"/>
                  </a:lnTo>
                  <a:lnTo>
                    <a:pt x="278" y="19327"/>
                  </a:lnTo>
                  <a:lnTo>
                    <a:pt x="455" y="20613"/>
                  </a:lnTo>
                  <a:lnTo>
                    <a:pt x="707" y="21951"/>
                  </a:lnTo>
                  <a:lnTo>
                    <a:pt x="884" y="22657"/>
                  </a:lnTo>
                  <a:lnTo>
                    <a:pt x="1035" y="23363"/>
                  </a:lnTo>
                  <a:lnTo>
                    <a:pt x="1237" y="24095"/>
                  </a:lnTo>
                  <a:lnTo>
                    <a:pt x="1464" y="24852"/>
                  </a:lnTo>
                  <a:lnTo>
                    <a:pt x="1691" y="25609"/>
                  </a:lnTo>
                  <a:lnTo>
                    <a:pt x="1969" y="26366"/>
                  </a:lnTo>
                  <a:lnTo>
                    <a:pt x="2372" y="27451"/>
                  </a:lnTo>
                  <a:lnTo>
                    <a:pt x="2801" y="28510"/>
                  </a:lnTo>
                  <a:lnTo>
                    <a:pt x="3280" y="29519"/>
                  </a:lnTo>
                  <a:lnTo>
                    <a:pt x="3735" y="30478"/>
                  </a:lnTo>
                  <a:lnTo>
                    <a:pt x="4239" y="31412"/>
                  </a:lnTo>
                  <a:lnTo>
                    <a:pt x="4744" y="32269"/>
                  </a:lnTo>
                  <a:lnTo>
                    <a:pt x="5248" y="33102"/>
                  </a:lnTo>
                  <a:lnTo>
                    <a:pt x="5753" y="33884"/>
                  </a:lnTo>
                  <a:lnTo>
                    <a:pt x="6283" y="34641"/>
                  </a:lnTo>
                  <a:lnTo>
                    <a:pt x="6787" y="35347"/>
                  </a:lnTo>
                  <a:lnTo>
                    <a:pt x="7292" y="36003"/>
                  </a:lnTo>
                  <a:lnTo>
                    <a:pt x="7797" y="36609"/>
                  </a:lnTo>
                  <a:lnTo>
                    <a:pt x="8276" y="37189"/>
                  </a:lnTo>
                  <a:lnTo>
                    <a:pt x="8730" y="37719"/>
                  </a:lnTo>
                  <a:lnTo>
                    <a:pt x="9588" y="38627"/>
                  </a:lnTo>
                  <a:lnTo>
                    <a:pt x="34288" y="16173"/>
                  </a:lnTo>
                  <a:lnTo>
                    <a:pt x="34666" y="15593"/>
                  </a:lnTo>
                  <a:lnTo>
                    <a:pt x="34918" y="15214"/>
                  </a:lnTo>
                  <a:lnTo>
                    <a:pt x="35196" y="14760"/>
                  </a:lnTo>
                  <a:lnTo>
                    <a:pt x="35473" y="14230"/>
                  </a:lnTo>
                  <a:lnTo>
                    <a:pt x="35751" y="13625"/>
                  </a:lnTo>
                  <a:lnTo>
                    <a:pt x="36054" y="12994"/>
                  </a:lnTo>
                  <a:lnTo>
                    <a:pt x="36331" y="12288"/>
                  </a:lnTo>
                  <a:lnTo>
                    <a:pt x="36584" y="11531"/>
                  </a:lnTo>
                  <a:lnTo>
                    <a:pt x="36811" y="10724"/>
                  </a:lnTo>
                  <a:lnTo>
                    <a:pt x="36987" y="9866"/>
                  </a:lnTo>
                  <a:lnTo>
                    <a:pt x="37139" y="8957"/>
                  </a:lnTo>
                  <a:lnTo>
                    <a:pt x="37189" y="8503"/>
                  </a:lnTo>
                  <a:lnTo>
                    <a:pt x="37214" y="8024"/>
                  </a:lnTo>
                  <a:lnTo>
                    <a:pt x="37239" y="7545"/>
                  </a:lnTo>
                  <a:lnTo>
                    <a:pt x="37239" y="7065"/>
                  </a:lnTo>
                  <a:lnTo>
                    <a:pt x="37214" y="6561"/>
                  </a:lnTo>
                  <a:lnTo>
                    <a:pt x="37164" y="6056"/>
                  </a:lnTo>
                  <a:lnTo>
                    <a:pt x="37113" y="5526"/>
                  </a:lnTo>
                  <a:lnTo>
                    <a:pt x="37038" y="4996"/>
                  </a:lnTo>
                  <a:lnTo>
                    <a:pt x="36861" y="4214"/>
                  </a:lnTo>
                  <a:lnTo>
                    <a:pt x="36659" y="3483"/>
                  </a:lnTo>
                  <a:lnTo>
                    <a:pt x="36432" y="2776"/>
                  </a:lnTo>
                  <a:lnTo>
                    <a:pt x="36180" y="2120"/>
                  </a:lnTo>
                  <a:lnTo>
                    <a:pt x="35902" y="1515"/>
                  </a:lnTo>
                  <a:lnTo>
                    <a:pt x="35625" y="960"/>
                  </a:lnTo>
                  <a:lnTo>
                    <a:pt x="35347" y="455"/>
                  </a:lnTo>
                  <a:lnTo>
                    <a:pt x="350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195;p69"/>
            <p:cNvSpPr/>
            <p:nvPr/>
          </p:nvSpPr>
          <p:spPr>
            <a:xfrm>
              <a:off x="6155689" y="2478010"/>
              <a:ext cx="689964" cy="715680"/>
            </a:xfrm>
            <a:custGeom>
              <a:avLst/>
              <a:gdLst/>
              <a:ahLst/>
              <a:cxnLst/>
              <a:rect l="l" t="t" r="r" b="b"/>
              <a:pathLst>
                <a:path w="37240" h="38628" fill="none" extrusionOk="0">
                  <a:moveTo>
                    <a:pt x="1" y="15946"/>
                  </a:moveTo>
                  <a:lnTo>
                    <a:pt x="1" y="15946"/>
                  </a:lnTo>
                  <a:lnTo>
                    <a:pt x="51" y="16980"/>
                  </a:lnTo>
                  <a:lnTo>
                    <a:pt x="127" y="18116"/>
                  </a:lnTo>
                  <a:lnTo>
                    <a:pt x="278" y="19327"/>
                  </a:lnTo>
                  <a:lnTo>
                    <a:pt x="455" y="20613"/>
                  </a:lnTo>
                  <a:lnTo>
                    <a:pt x="707" y="21951"/>
                  </a:lnTo>
                  <a:lnTo>
                    <a:pt x="884" y="22657"/>
                  </a:lnTo>
                  <a:lnTo>
                    <a:pt x="1035" y="23363"/>
                  </a:lnTo>
                  <a:lnTo>
                    <a:pt x="1237" y="24095"/>
                  </a:lnTo>
                  <a:lnTo>
                    <a:pt x="1464" y="24852"/>
                  </a:lnTo>
                  <a:lnTo>
                    <a:pt x="1691" y="25609"/>
                  </a:lnTo>
                  <a:lnTo>
                    <a:pt x="1969" y="26366"/>
                  </a:lnTo>
                  <a:lnTo>
                    <a:pt x="1969" y="26366"/>
                  </a:lnTo>
                  <a:lnTo>
                    <a:pt x="2372" y="27451"/>
                  </a:lnTo>
                  <a:lnTo>
                    <a:pt x="2801" y="28510"/>
                  </a:lnTo>
                  <a:lnTo>
                    <a:pt x="3280" y="29519"/>
                  </a:lnTo>
                  <a:lnTo>
                    <a:pt x="3735" y="30478"/>
                  </a:lnTo>
                  <a:lnTo>
                    <a:pt x="4239" y="31412"/>
                  </a:lnTo>
                  <a:lnTo>
                    <a:pt x="4744" y="32269"/>
                  </a:lnTo>
                  <a:lnTo>
                    <a:pt x="5248" y="33102"/>
                  </a:lnTo>
                  <a:lnTo>
                    <a:pt x="5753" y="33884"/>
                  </a:lnTo>
                  <a:lnTo>
                    <a:pt x="6283" y="34641"/>
                  </a:lnTo>
                  <a:lnTo>
                    <a:pt x="6787" y="35347"/>
                  </a:lnTo>
                  <a:lnTo>
                    <a:pt x="7292" y="36003"/>
                  </a:lnTo>
                  <a:lnTo>
                    <a:pt x="7797" y="36609"/>
                  </a:lnTo>
                  <a:lnTo>
                    <a:pt x="8276" y="37189"/>
                  </a:lnTo>
                  <a:lnTo>
                    <a:pt x="8730" y="37719"/>
                  </a:lnTo>
                  <a:lnTo>
                    <a:pt x="9588" y="38627"/>
                  </a:lnTo>
                  <a:lnTo>
                    <a:pt x="9588" y="38627"/>
                  </a:lnTo>
                  <a:lnTo>
                    <a:pt x="34288" y="16173"/>
                  </a:lnTo>
                  <a:lnTo>
                    <a:pt x="34288" y="16173"/>
                  </a:lnTo>
                  <a:lnTo>
                    <a:pt x="34666" y="15593"/>
                  </a:lnTo>
                  <a:lnTo>
                    <a:pt x="34918" y="15214"/>
                  </a:lnTo>
                  <a:lnTo>
                    <a:pt x="35196" y="14760"/>
                  </a:lnTo>
                  <a:lnTo>
                    <a:pt x="35473" y="14230"/>
                  </a:lnTo>
                  <a:lnTo>
                    <a:pt x="35751" y="13625"/>
                  </a:lnTo>
                  <a:lnTo>
                    <a:pt x="36054" y="12994"/>
                  </a:lnTo>
                  <a:lnTo>
                    <a:pt x="36331" y="12288"/>
                  </a:lnTo>
                  <a:lnTo>
                    <a:pt x="36584" y="11531"/>
                  </a:lnTo>
                  <a:lnTo>
                    <a:pt x="36811" y="10724"/>
                  </a:lnTo>
                  <a:lnTo>
                    <a:pt x="36987" y="9866"/>
                  </a:lnTo>
                  <a:lnTo>
                    <a:pt x="37139" y="8957"/>
                  </a:lnTo>
                  <a:lnTo>
                    <a:pt x="37189" y="8503"/>
                  </a:lnTo>
                  <a:lnTo>
                    <a:pt x="37214" y="8024"/>
                  </a:lnTo>
                  <a:lnTo>
                    <a:pt x="37239" y="7545"/>
                  </a:lnTo>
                  <a:lnTo>
                    <a:pt x="37239" y="7065"/>
                  </a:lnTo>
                  <a:lnTo>
                    <a:pt x="37214" y="6561"/>
                  </a:lnTo>
                  <a:lnTo>
                    <a:pt x="37164" y="6056"/>
                  </a:lnTo>
                  <a:lnTo>
                    <a:pt x="37113" y="5526"/>
                  </a:lnTo>
                  <a:lnTo>
                    <a:pt x="37038" y="4996"/>
                  </a:lnTo>
                  <a:lnTo>
                    <a:pt x="37038" y="4996"/>
                  </a:lnTo>
                  <a:lnTo>
                    <a:pt x="36861" y="4214"/>
                  </a:lnTo>
                  <a:lnTo>
                    <a:pt x="36659" y="3483"/>
                  </a:lnTo>
                  <a:lnTo>
                    <a:pt x="36432" y="2776"/>
                  </a:lnTo>
                  <a:lnTo>
                    <a:pt x="36180" y="2120"/>
                  </a:lnTo>
                  <a:lnTo>
                    <a:pt x="35902" y="1515"/>
                  </a:lnTo>
                  <a:lnTo>
                    <a:pt x="35625" y="960"/>
                  </a:lnTo>
                  <a:lnTo>
                    <a:pt x="35347" y="455"/>
                  </a:lnTo>
                  <a:lnTo>
                    <a:pt x="35070" y="1"/>
                  </a:lnTo>
                  <a:lnTo>
                    <a:pt x="35070" y="1"/>
                  </a:lnTo>
                  <a:lnTo>
                    <a:pt x="1" y="159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196;p69"/>
            <p:cNvSpPr/>
            <p:nvPr/>
          </p:nvSpPr>
          <p:spPr>
            <a:xfrm>
              <a:off x="6727858" y="2884703"/>
              <a:ext cx="420241" cy="320211"/>
            </a:xfrm>
            <a:custGeom>
              <a:avLst/>
              <a:gdLst/>
              <a:ahLst/>
              <a:cxnLst/>
              <a:rect l="l" t="t" r="r" b="b"/>
              <a:pathLst>
                <a:path w="22682" h="17283" extrusionOk="0">
                  <a:moveTo>
                    <a:pt x="22682" y="1"/>
                  </a:moveTo>
                  <a:lnTo>
                    <a:pt x="22657" y="253"/>
                  </a:lnTo>
                  <a:lnTo>
                    <a:pt x="21976" y="253"/>
                  </a:lnTo>
                  <a:lnTo>
                    <a:pt x="21950" y="430"/>
                  </a:lnTo>
                  <a:lnTo>
                    <a:pt x="21875" y="732"/>
                  </a:lnTo>
                  <a:lnTo>
                    <a:pt x="21749" y="1136"/>
                  </a:lnTo>
                  <a:lnTo>
                    <a:pt x="21547" y="1641"/>
                  </a:lnTo>
                  <a:lnTo>
                    <a:pt x="21421" y="2574"/>
                  </a:lnTo>
                  <a:lnTo>
                    <a:pt x="21269" y="3558"/>
                  </a:lnTo>
                  <a:lnTo>
                    <a:pt x="21143" y="4088"/>
                  </a:lnTo>
                  <a:lnTo>
                    <a:pt x="21017" y="4592"/>
                  </a:lnTo>
                  <a:lnTo>
                    <a:pt x="20865" y="5122"/>
                  </a:lnTo>
                  <a:lnTo>
                    <a:pt x="20714" y="5652"/>
                  </a:lnTo>
                  <a:lnTo>
                    <a:pt x="20512" y="6182"/>
                  </a:lnTo>
                  <a:lnTo>
                    <a:pt x="20310" y="6712"/>
                  </a:lnTo>
                  <a:lnTo>
                    <a:pt x="20083" y="7241"/>
                  </a:lnTo>
                  <a:lnTo>
                    <a:pt x="19831" y="7771"/>
                  </a:lnTo>
                  <a:lnTo>
                    <a:pt x="19554" y="8301"/>
                  </a:lnTo>
                  <a:lnTo>
                    <a:pt x="19226" y="8831"/>
                  </a:lnTo>
                  <a:lnTo>
                    <a:pt x="18898" y="9361"/>
                  </a:lnTo>
                  <a:lnTo>
                    <a:pt x="18544" y="9865"/>
                  </a:lnTo>
                  <a:lnTo>
                    <a:pt x="18317" y="11657"/>
                  </a:lnTo>
                  <a:lnTo>
                    <a:pt x="18418" y="11556"/>
                  </a:lnTo>
                  <a:lnTo>
                    <a:pt x="18746" y="11203"/>
                  </a:lnTo>
                  <a:lnTo>
                    <a:pt x="19049" y="10849"/>
                  </a:lnTo>
                  <a:lnTo>
                    <a:pt x="19352" y="10471"/>
                  </a:lnTo>
                  <a:lnTo>
                    <a:pt x="19629" y="10118"/>
                  </a:lnTo>
                  <a:lnTo>
                    <a:pt x="20159" y="9361"/>
                  </a:lnTo>
                  <a:lnTo>
                    <a:pt x="20613" y="8579"/>
                  </a:lnTo>
                  <a:lnTo>
                    <a:pt x="21017" y="7797"/>
                  </a:lnTo>
                  <a:lnTo>
                    <a:pt x="21345" y="7040"/>
                  </a:lnTo>
                  <a:lnTo>
                    <a:pt x="21648" y="6258"/>
                  </a:lnTo>
                  <a:lnTo>
                    <a:pt x="21900" y="5475"/>
                  </a:lnTo>
                  <a:lnTo>
                    <a:pt x="22102" y="4719"/>
                  </a:lnTo>
                  <a:lnTo>
                    <a:pt x="22278" y="3962"/>
                  </a:lnTo>
                  <a:lnTo>
                    <a:pt x="22404" y="3230"/>
                  </a:lnTo>
                  <a:lnTo>
                    <a:pt x="22505" y="2524"/>
                  </a:lnTo>
                  <a:lnTo>
                    <a:pt x="22581" y="1842"/>
                  </a:lnTo>
                  <a:lnTo>
                    <a:pt x="22632" y="1186"/>
                  </a:lnTo>
                  <a:lnTo>
                    <a:pt x="22657" y="556"/>
                  </a:lnTo>
                  <a:lnTo>
                    <a:pt x="22682" y="1"/>
                  </a:lnTo>
                  <a:close/>
                  <a:moveTo>
                    <a:pt x="16955" y="11657"/>
                  </a:moveTo>
                  <a:lnTo>
                    <a:pt x="16349" y="12212"/>
                  </a:lnTo>
                  <a:lnTo>
                    <a:pt x="15719" y="12716"/>
                  </a:lnTo>
                  <a:lnTo>
                    <a:pt x="15063" y="13170"/>
                  </a:lnTo>
                  <a:lnTo>
                    <a:pt x="14432" y="13599"/>
                  </a:lnTo>
                  <a:lnTo>
                    <a:pt x="13751" y="13978"/>
                  </a:lnTo>
                  <a:lnTo>
                    <a:pt x="13095" y="14331"/>
                  </a:lnTo>
                  <a:lnTo>
                    <a:pt x="12439" y="14659"/>
                  </a:lnTo>
                  <a:lnTo>
                    <a:pt x="11783" y="14936"/>
                  </a:lnTo>
                  <a:lnTo>
                    <a:pt x="11152" y="15214"/>
                  </a:lnTo>
                  <a:lnTo>
                    <a:pt x="10521" y="15441"/>
                  </a:lnTo>
                  <a:lnTo>
                    <a:pt x="9916" y="15618"/>
                  </a:lnTo>
                  <a:lnTo>
                    <a:pt x="9336" y="15794"/>
                  </a:lnTo>
                  <a:lnTo>
                    <a:pt x="8781" y="15946"/>
                  </a:lnTo>
                  <a:lnTo>
                    <a:pt x="8251" y="16072"/>
                  </a:lnTo>
                  <a:lnTo>
                    <a:pt x="7771" y="16147"/>
                  </a:lnTo>
                  <a:lnTo>
                    <a:pt x="7317" y="16223"/>
                  </a:lnTo>
                  <a:lnTo>
                    <a:pt x="6182" y="16349"/>
                  </a:lnTo>
                  <a:lnTo>
                    <a:pt x="4315" y="16526"/>
                  </a:lnTo>
                  <a:lnTo>
                    <a:pt x="1893" y="16753"/>
                  </a:lnTo>
                  <a:lnTo>
                    <a:pt x="1" y="16904"/>
                  </a:lnTo>
                  <a:lnTo>
                    <a:pt x="606" y="17283"/>
                  </a:lnTo>
                  <a:lnTo>
                    <a:pt x="2625" y="17106"/>
                  </a:lnTo>
                  <a:lnTo>
                    <a:pt x="5349" y="16879"/>
                  </a:lnTo>
                  <a:lnTo>
                    <a:pt x="7216" y="16703"/>
                  </a:lnTo>
                  <a:lnTo>
                    <a:pt x="8352" y="16576"/>
                  </a:lnTo>
                  <a:lnTo>
                    <a:pt x="9159" y="16425"/>
                  </a:lnTo>
                  <a:lnTo>
                    <a:pt x="10092" y="16223"/>
                  </a:lnTo>
                  <a:lnTo>
                    <a:pt x="11102" y="15920"/>
                  </a:lnTo>
                  <a:lnTo>
                    <a:pt x="11631" y="15744"/>
                  </a:lnTo>
                  <a:lnTo>
                    <a:pt x="12187" y="15542"/>
                  </a:lnTo>
                  <a:lnTo>
                    <a:pt x="12767" y="15315"/>
                  </a:lnTo>
                  <a:lnTo>
                    <a:pt x="13322" y="15063"/>
                  </a:lnTo>
                  <a:lnTo>
                    <a:pt x="13902" y="14785"/>
                  </a:lnTo>
                  <a:lnTo>
                    <a:pt x="14482" y="14482"/>
                  </a:lnTo>
                  <a:lnTo>
                    <a:pt x="15063" y="14180"/>
                  </a:lnTo>
                  <a:lnTo>
                    <a:pt x="15643" y="13801"/>
                  </a:lnTo>
                  <a:lnTo>
                    <a:pt x="16223" y="13423"/>
                  </a:lnTo>
                  <a:lnTo>
                    <a:pt x="16778" y="13019"/>
                  </a:lnTo>
                  <a:lnTo>
                    <a:pt x="16955" y="11657"/>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197;p69"/>
            <p:cNvSpPr/>
            <p:nvPr/>
          </p:nvSpPr>
          <p:spPr>
            <a:xfrm>
              <a:off x="6727858" y="3100668"/>
              <a:ext cx="314134" cy="104254"/>
            </a:xfrm>
            <a:custGeom>
              <a:avLst/>
              <a:gdLst/>
              <a:ahLst/>
              <a:cxnLst/>
              <a:rect l="l" t="t" r="r" b="b"/>
              <a:pathLst>
                <a:path w="16955" h="5627" fill="none" extrusionOk="0">
                  <a:moveTo>
                    <a:pt x="16955" y="1"/>
                  </a:moveTo>
                  <a:lnTo>
                    <a:pt x="16955" y="1"/>
                  </a:lnTo>
                  <a:lnTo>
                    <a:pt x="16349" y="556"/>
                  </a:lnTo>
                  <a:lnTo>
                    <a:pt x="15719" y="1060"/>
                  </a:lnTo>
                  <a:lnTo>
                    <a:pt x="15063" y="1514"/>
                  </a:lnTo>
                  <a:lnTo>
                    <a:pt x="14432" y="1943"/>
                  </a:lnTo>
                  <a:lnTo>
                    <a:pt x="13751" y="2322"/>
                  </a:lnTo>
                  <a:lnTo>
                    <a:pt x="13095" y="2675"/>
                  </a:lnTo>
                  <a:lnTo>
                    <a:pt x="12439" y="3003"/>
                  </a:lnTo>
                  <a:lnTo>
                    <a:pt x="11783" y="3280"/>
                  </a:lnTo>
                  <a:lnTo>
                    <a:pt x="11152" y="3558"/>
                  </a:lnTo>
                  <a:lnTo>
                    <a:pt x="10521" y="3785"/>
                  </a:lnTo>
                  <a:lnTo>
                    <a:pt x="9916" y="3962"/>
                  </a:lnTo>
                  <a:lnTo>
                    <a:pt x="9336" y="4138"/>
                  </a:lnTo>
                  <a:lnTo>
                    <a:pt x="8781" y="4290"/>
                  </a:lnTo>
                  <a:lnTo>
                    <a:pt x="8251" y="4416"/>
                  </a:lnTo>
                  <a:lnTo>
                    <a:pt x="7771" y="4491"/>
                  </a:lnTo>
                  <a:lnTo>
                    <a:pt x="7317" y="4567"/>
                  </a:lnTo>
                  <a:lnTo>
                    <a:pt x="7317" y="4567"/>
                  </a:lnTo>
                  <a:lnTo>
                    <a:pt x="6182" y="4693"/>
                  </a:lnTo>
                  <a:lnTo>
                    <a:pt x="4315" y="4870"/>
                  </a:lnTo>
                  <a:lnTo>
                    <a:pt x="4315" y="4870"/>
                  </a:lnTo>
                  <a:lnTo>
                    <a:pt x="1893" y="5097"/>
                  </a:lnTo>
                  <a:lnTo>
                    <a:pt x="1" y="5248"/>
                  </a:lnTo>
                  <a:lnTo>
                    <a:pt x="1" y="5248"/>
                  </a:lnTo>
                  <a:lnTo>
                    <a:pt x="606" y="5627"/>
                  </a:lnTo>
                  <a:lnTo>
                    <a:pt x="606" y="5627"/>
                  </a:lnTo>
                  <a:lnTo>
                    <a:pt x="2625" y="5450"/>
                  </a:lnTo>
                  <a:lnTo>
                    <a:pt x="5349" y="5223"/>
                  </a:lnTo>
                  <a:lnTo>
                    <a:pt x="5349" y="5223"/>
                  </a:lnTo>
                  <a:lnTo>
                    <a:pt x="7216" y="5047"/>
                  </a:lnTo>
                  <a:lnTo>
                    <a:pt x="8352" y="4920"/>
                  </a:lnTo>
                  <a:lnTo>
                    <a:pt x="8352" y="4920"/>
                  </a:lnTo>
                  <a:lnTo>
                    <a:pt x="9159" y="4769"/>
                  </a:lnTo>
                  <a:lnTo>
                    <a:pt x="10092" y="4567"/>
                  </a:lnTo>
                  <a:lnTo>
                    <a:pt x="11102" y="4264"/>
                  </a:lnTo>
                  <a:lnTo>
                    <a:pt x="11631" y="4088"/>
                  </a:lnTo>
                  <a:lnTo>
                    <a:pt x="12187" y="3886"/>
                  </a:lnTo>
                  <a:lnTo>
                    <a:pt x="12767" y="3659"/>
                  </a:lnTo>
                  <a:lnTo>
                    <a:pt x="13322" y="3407"/>
                  </a:lnTo>
                  <a:lnTo>
                    <a:pt x="13902" y="3129"/>
                  </a:lnTo>
                  <a:lnTo>
                    <a:pt x="14482" y="2826"/>
                  </a:lnTo>
                  <a:lnTo>
                    <a:pt x="15063" y="2524"/>
                  </a:lnTo>
                  <a:lnTo>
                    <a:pt x="15643" y="2145"/>
                  </a:lnTo>
                  <a:lnTo>
                    <a:pt x="16223" y="1767"/>
                  </a:lnTo>
                  <a:lnTo>
                    <a:pt x="16778" y="1363"/>
                  </a:lnTo>
                  <a:lnTo>
                    <a:pt x="169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198;p69"/>
            <p:cNvSpPr/>
            <p:nvPr/>
          </p:nvSpPr>
          <p:spPr>
            <a:xfrm>
              <a:off x="7067239" y="2884703"/>
              <a:ext cx="80873" cy="215975"/>
            </a:xfrm>
            <a:custGeom>
              <a:avLst/>
              <a:gdLst/>
              <a:ahLst/>
              <a:cxnLst/>
              <a:rect l="l" t="t" r="r" b="b"/>
              <a:pathLst>
                <a:path w="4365" h="11657" fill="none" extrusionOk="0">
                  <a:moveTo>
                    <a:pt x="4365" y="1"/>
                  </a:moveTo>
                  <a:lnTo>
                    <a:pt x="4365" y="1"/>
                  </a:lnTo>
                  <a:lnTo>
                    <a:pt x="4340" y="253"/>
                  </a:lnTo>
                  <a:lnTo>
                    <a:pt x="4340" y="253"/>
                  </a:lnTo>
                  <a:lnTo>
                    <a:pt x="3659" y="253"/>
                  </a:lnTo>
                  <a:lnTo>
                    <a:pt x="3659" y="253"/>
                  </a:lnTo>
                  <a:lnTo>
                    <a:pt x="3633" y="430"/>
                  </a:lnTo>
                  <a:lnTo>
                    <a:pt x="3558" y="732"/>
                  </a:lnTo>
                  <a:lnTo>
                    <a:pt x="3432" y="1136"/>
                  </a:lnTo>
                  <a:lnTo>
                    <a:pt x="3230" y="1641"/>
                  </a:lnTo>
                  <a:lnTo>
                    <a:pt x="3230" y="1641"/>
                  </a:lnTo>
                  <a:lnTo>
                    <a:pt x="3104" y="2574"/>
                  </a:lnTo>
                  <a:lnTo>
                    <a:pt x="2952" y="3558"/>
                  </a:lnTo>
                  <a:lnTo>
                    <a:pt x="2826" y="4088"/>
                  </a:lnTo>
                  <a:lnTo>
                    <a:pt x="2700" y="4592"/>
                  </a:lnTo>
                  <a:lnTo>
                    <a:pt x="2548" y="5122"/>
                  </a:lnTo>
                  <a:lnTo>
                    <a:pt x="2397" y="5652"/>
                  </a:lnTo>
                  <a:lnTo>
                    <a:pt x="2195" y="6182"/>
                  </a:lnTo>
                  <a:lnTo>
                    <a:pt x="1993" y="6712"/>
                  </a:lnTo>
                  <a:lnTo>
                    <a:pt x="1766" y="7241"/>
                  </a:lnTo>
                  <a:lnTo>
                    <a:pt x="1514" y="7771"/>
                  </a:lnTo>
                  <a:lnTo>
                    <a:pt x="1237" y="8301"/>
                  </a:lnTo>
                  <a:lnTo>
                    <a:pt x="909" y="8831"/>
                  </a:lnTo>
                  <a:lnTo>
                    <a:pt x="581" y="9361"/>
                  </a:lnTo>
                  <a:lnTo>
                    <a:pt x="227" y="9865"/>
                  </a:lnTo>
                  <a:lnTo>
                    <a:pt x="0" y="11657"/>
                  </a:lnTo>
                  <a:lnTo>
                    <a:pt x="0" y="11657"/>
                  </a:lnTo>
                  <a:lnTo>
                    <a:pt x="101" y="11556"/>
                  </a:lnTo>
                  <a:lnTo>
                    <a:pt x="101" y="11556"/>
                  </a:lnTo>
                  <a:lnTo>
                    <a:pt x="429" y="11203"/>
                  </a:lnTo>
                  <a:lnTo>
                    <a:pt x="732" y="10849"/>
                  </a:lnTo>
                  <a:lnTo>
                    <a:pt x="1035" y="10471"/>
                  </a:lnTo>
                  <a:lnTo>
                    <a:pt x="1312" y="10118"/>
                  </a:lnTo>
                  <a:lnTo>
                    <a:pt x="1842" y="9361"/>
                  </a:lnTo>
                  <a:lnTo>
                    <a:pt x="2296" y="8579"/>
                  </a:lnTo>
                  <a:lnTo>
                    <a:pt x="2700" y="7797"/>
                  </a:lnTo>
                  <a:lnTo>
                    <a:pt x="3028" y="7040"/>
                  </a:lnTo>
                  <a:lnTo>
                    <a:pt x="3331" y="6258"/>
                  </a:lnTo>
                  <a:lnTo>
                    <a:pt x="3583" y="5475"/>
                  </a:lnTo>
                  <a:lnTo>
                    <a:pt x="3785" y="4719"/>
                  </a:lnTo>
                  <a:lnTo>
                    <a:pt x="3961" y="3962"/>
                  </a:lnTo>
                  <a:lnTo>
                    <a:pt x="4087" y="3230"/>
                  </a:lnTo>
                  <a:lnTo>
                    <a:pt x="4188" y="2524"/>
                  </a:lnTo>
                  <a:lnTo>
                    <a:pt x="4264" y="1842"/>
                  </a:lnTo>
                  <a:lnTo>
                    <a:pt x="4315" y="1186"/>
                  </a:lnTo>
                  <a:lnTo>
                    <a:pt x="4340" y="556"/>
                  </a:lnTo>
                  <a:lnTo>
                    <a:pt x="43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199;p69"/>
            <p:cNvSpPr/>
            <p:nvPr/>
          </p:nvSpPr>
          <p:spPr>
            <a:xfrm>
              <a:off x="7038724" y="3067484"/>
              <a:ext cx="32738" cy="58454"/>
            </a:xfrm>
            <a:custGeom>
              <a:avLst/>
              <a:gdLst/>
              <a:ahLst/>
              <a:cxnLst/>
              <a:rect l="l" t="t" r="r" b="b"/>
              <a:pathLst>
                <a:path w="1767" h="3155" extrusionOk="0">
                  <a:moveTo>
                    <a:pt x="1766" y="0"/>
                  </a:moveTo>
                  <a:lnTo>
                    <a:pt x="1211" y="682"/>
                  </a:lnTo>
                  <a:lnTo>
                    <a:pt x="606" y="1363"/>
                  </a:lnTo>
                  <a:lnTo>
                    <a:pt x="177" y="1792"/>
                  </a:lnTo>
                  <a:lnTo>
                    <a:pt x="0" y="3154"/>
                  </a:lnTo>
                  <a:lnTo>
                    <a:pt x="0" y="3154"/>
                  </a:lnTo>
                  <a:lnTo>
                    <a:pt x="404" y="2826"/>
                  </a:lnTo>
                  <a:lnTo>
                    <a:pt x="808" y="2498"/>
                  </a:lnTo>
                  <a:lnTo>
                    <a:pt x="1186" y="2170"/>
                  </a:lnTo>
                  <a:lnTo>
                    <a:pt x="1539" y="1792"/>
                  </a:lnTo>
                  <a:lnTo>
                    <a:pt x="1766" y="0"/>
                  </a:lnTo>
                  <a:close/>
                </a:path>
              </a:pathLst>
            </a:custGeom>
            <a:solidFill>
              <a:srgbClr val="E2B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200;p69"/>
            <p:cNvSpPr/>
            <p:nvPr/>
          </p:nvSpPr>
          <p:spPr>
            <a:xfrm>
              <a:off x="7038724" y="3067484"/>
              <a:ext cx="32738" cy="58454"/>
            </a:xfrm>
            <a:custGeom>
              <a:avLst/>
              <a:gdLst/>
              <a:ahLst/>
              <a:cxnLst/>
              <a:rect l="l" t="t" r="r" b="b"/>
              <a:pathLst>
                <a:path w="1767" h="3155" fill="none" extrusionOk="0">
                  <a:moveTo>
                    <a:pt x="1766" y="0"/>
                  </a:moveTo>
                  <a:lnTo>
                    <a:pt x="1766" y="0"/>
                  </a:lnTo>
                  <a:lnTo>
                    <a:pt x="1211" y="682"/>
                  </a:lnTo>
                  <a:lnTo>
                    <a:pt x="606" y="1363"/>
                  </a:lnTo>
                  <a:lnTo>
                    <a:pt x="606" y="1363"/>
                  </a:lnTo>
                  <a:lnTo>
                    <a:pt x="177" y="1792"/>
                  </a:lnTo>
                  <a:lnTo>
                    <a:pt x="0" y="3154"/>
                  </a:lnTo>
                  <a:lnTo>
                    <a:pt x="0" y="3154"/>
                  </a:lnTo>
                  <a:lnTo>
                    <a:pt x="404" y="2826"/>
                  </a:lnTo>
                  <a:lnTo>
                    <a:pt x="808" y="2498"/>
                  </a:lnTo>
                  <a:lnTo>
                    <a:pt x="1186" y="2170"/>
                  </a:lnTo>
                  <a:lnTo>
                    <a:pt x="1539" y="1792"/>
                  </a:lnTo>
                  <a:lnTo>
                    <a:pt x="17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201;p69"/>
            <p:cNvSpPr/>
            <p:nvPr/>
          </p:nvSpPr>
          <p:spPr>
            <a:xfrm>
              <a:off x="6671773" y="3069355"/>
              <a:ext cx="19" cy="482"/>
            </a:xfrm>
            <a:custGeom>
              <a:avLst/>
              <a:gdLst/>
              <a:ahLst/>
              <a:cxnLst/>
              <a:rect l="l" t="t" r="r" b="b"/>
              <a:pathLst>
                <a:path w="1" h="26" extrusionOk="0">
                  <a:moveTo>
                    <a:pt x="0" y="0"/>
                  </a:moveTo>
                  <a:lnTo>
                    <a:pt x="0" y="0"/>
                  </a:lnTo>
                  <a:lnTo>
                    <a:pt x="0" y="0"/>
                  </a:lnTo>
                  <a:lnTo>
                    <a:pt x="0" y="0"/>
                  </a:lnTo>
                  <a:lnTo>
                    <a:pt x="0" y="25"/>
                  </a:lnTo>
                  <a:lnTo>
                    <a:pt x="0" y="25"/>
                  </a:lnTo>
                  <a:lnTo>
                    <a:pt x="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202;p69"/>
            <p:cNvSpPr/>
            <p:nvPr/>
          </p:nvSpPr>
          <p:spPr>
            <a:xfrm>
              <a:off x="6671773" y="3069355"/>
              <a:ext cx="19" cy="482"/>
            </a:xfrm>
            <a:custGeom>
              <a:avLst/>
              <a:gdLst/>
              <a:ahLst/>
              <a:cxnLst/>
              <a:rect l="l" t="t" r="r" b="b"/>
              <a:pathLst>
                <a:path w="1" h="26" fill="none" extrusionOk="0">
                  <a:moveTo>
                    <a:pt x="0" y="0"/>
                  </a:moveTo>
                  <a:lnTo>
                    <a:pt x="0" y="0"/>
                  </a:lnTo>
                  <a:lnTo>
                    <a:pt x="0" y="0"/>
                  </a:lnTo>
                  <a:lnTo>
                    <a:pt x="0" y="0"/>
                  </a:lnTo>
                  <a:lnTo>
                    <a:pt x="0" y="25"/>
                  </a:lnTo>
                  <a:lnTo>
                    <a:pt x="0" y="2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203;p69"/>
            <p:cNvSpPr/>
            <p:nvPr/>
          </p:nvSpPr>
          <p:spPr>
            <a:xfrm>
              <a:off x="6715240" y="2949682"/>
              <a:ext cx="332828" cy="119224"/>
            </a:xfrm>
            <a:custGeom>
              <a:avLst/>
              <a:gdLst/>
              <a:ahLst/>
              <a:cxnLst/>
              <a:rect l="l" t="t" r="r" b="b"/>
              <a:pathLst>
                <a:path w="17964" h="6435" extrusionOk="0">
                  <a:moveTo>
                    <a:pt x="17964" y="1"/>
                  </a:moveTo>
                  <a:lnTo>
                    <a:pt x="17560" y="329"/>
                  </a:lnTo>
                  <a:lnTo>
                    <a:pt x="17157" y="656"/>
                  </a:lnTo>
                  <a:lnTo>
                    <a:pt x="16728" y="959"/>
                  </a:lnTo>
                  <a:lnTo>
                    <a:pt x="16299" y="1262"/>
                  </a:lnTo>
                  <a:lnTo>
                    <a:pt x="15845" y="1540"/>
                  </a:lnTo>
                  <a:lnTo>
                    <a:pt x="15390" y="1817"/>
                  </a:lnTo>
                  <a:lnTo>
                    <a:pt x="14911" y="2095"/>
                  </a:lnTo>
                  <a:lnTo>
                    <a:pt x="14407" y="2347"/>
                  </a:lnTo>
                  <a:lnTo>
                    <a:pt x="13902" y="2599"/>
                  </a:lnTo>
                  <a:lnTo>
                    <a:pt x="13372" y="2851"/>
                  </a:lnTo>
                  <a:lnTo>
                    <a:pt x="12842" y="3079"/>
                  </a:lnTo>
                  <a:lnTo>
                    <a:pt x="12287" y="3280"/>
                  </a:lnTo>
                  <a:lnTo>
                    <a:pt x="11732" y="3482"/>
                  </a:lnTo>
                  <a:lnTo>
                    <a:pt x="11152" y="3684"/>
                  </a:lnTo>
                  <a:lnTo>
                    <a:pt x="10572" y="3861"/>
                  </a:lnTo>
                  <a:lnTo>
                    <a:pt x="9966" y="4012"/>
                  </a:lnTo>
                  <a:lnTo>
                    <a:pt x="9209" y="4214"/>
                  </a:lnTo>
                  <a:lnTo>
                    <a:pt x="8452" y="4390"/>
                  </a:lnTo>
                  <a:lnTo>
                    <a:pt x="6964" y="4693"/>
                  </a:lnTo>
                  <a:lnTo>
                    <a:pt x="5450" y="4945"/>
                  </a:lnTo>
                  <a:lnTo>
                    <a:pt x="3987" y="5198"/>
                  </a:lnTo>
                  <a:lnTo>
                    <a:pt x="1867" y="5551"/>
                  </a:lnTo>
                  <a:lnTo>
                    <a:pt x="278" y="5829"/>
                  </a:lnTo>
                  <a:lnTo>
                    <a:pt x="0" y="6434"/>
                  </a:lnTo>
                  <a:lnTo>
                    <a:pt x="732" y="6257"/>
                  </a:lnTo>
                  <a:lnTo>
                    <a:pt x="1439" y="6106"/>
                  </a:lnTo>
                  <a:lnTo>
                    <a:pt x="2725" y="5879"/>
                  </a:lnTo>
                  <a:lnTo>
                    <a:pt x="5021" y="5526"/>
                  </a:lnTo>
                  <a:lnTo>
                    <a:pt x="6484" y="5299"/>
                  </a:lnTo>
                  <a:lnTo>
                    <a:pt x="7998" y="5021"/>
                  </a:lnTo>
                  <a:lnTo>
                    <a:pt x="9487" y="4718"/>
                  </a:lnTo>
                  <a:lnTo>
                    <a:pt x="10244" y="4567"/>
                  </a:lnTo>
                  <a:lnTo>
                    <a:pt x="11001" y="4365"/>
                  </a:lnTo>
                  <a:lnTo>
                    <a:pt x="11833" y="4113"/>
                  </a:lnTo>
                  <a:lnTo>
                    <a:pt x="12666" y="3861"/>
                  </a:lnTo>
                  <a:lnTo>
                    <a:pt x="13473" y="3558"/>
                  </a:lnTo>
                  <a:lnTo>
                    <a:pt x="14255" y="3255"/>
                  </a:lnTo>
                  <a:lnTo>
                    <a:pt x="14987" y="2927"/>
                  </a:lnTo>
                  <a:lnTo>
                    <a:pt x="15718" y="2549"/>
                  </a:lnTo>
                  <a:lnTo>
                    <a:pt x="16400" y="2170"/>
                  </a:lnTo>
                  <a:lnTo>
                    <a:pt x="17056" y="1767"/>
                  </a:lnTo>
                  <a:lnTo>
                    <a:pt x="17434" y="1111"/>
                  </a:lnTo>
                  <a:lnTo>
                    <a:pt x="17762" y="429"/>
                  </a:lnTo>
                  <a:lnTo>
                    <a:pt x="17964"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204;p69"/>
            <p:cNvSpPr/>
            <p:nvPr/>
          </p:nvSpPr>
          <p:spPr>
            <a:xfrm>
              <a:off x="6715240" y="2949682"/>
              <a:ext cx="332828" cy="119224"/>
            </a:xfrm>
            <a:custGeom>
              <a:avLst/>
              <a:gdLst/>
              <a:ahLst/>
              <a:cxnLst/>
              <a:rect l="l" t="t" r="r" b="b"/>
              <a:pathLst>
                <a:path w="17964" h="6435" fill="none" extrusionOk="0">
                  <a:moveTo>
                    <a:pt x="17964" y="1"/>
                  </a:moveTo>
                  <a:lnTo>
                    <a:pt x="17964" y="1"/>
                  </a:lnTo>
                  <a:lnTo>
                    <a:pt x="17560" y="329"/>
                  </a:lnTo>
                  <a:lnTo>
                    <a:pt x="17157" y="656"/>
                  </a:lnTo>
                  <a:lnTo>
                    <a:pt x="16728" y="959"/>
                  </a:lnTo>
                  <a:lnTo>
                    <a:pt x="16299" y="1262"/>
                  </a:lnTo>
                  <a:lnTo>
                    <a:pt x="15845" y="1540"/>
                  </a:lnTo>
                  <a:lnTo>
                    <a:pt x="15390" y="1817"/>
                  </a:lnTo>
                  <a:lnTo>
                    <a:pt x="14911" y="2095"/>
                  </a:lnTo>
                  <a:lnTo>
                    <a:pt x="14407" y="2347"/>
                  </a:lnTo>
                  <a:lnTo>
                    <a:pt x="13902" y="2599"/>
                  </a:lnTo>
                  <a:lnTo>
                    <a:pt x="13372" y="2851"/>
                  </a:lnTo>
                  <a:lnTo>
                    <a:pt x="12842" y="3079"/>
                  </a:lnTo>
                  <a:lnTo>
                    <a:pt x="12287" y="3280"/>
                  </a:lnTo>
                  <a:lnTo>
                    <a:pt x="11732" y="3482"/>
                  </a:lnTo>
                  <a:lnTo>
                    <a:pt x="11152" y="3684"/>
                  </a:lnTo>
                  <a:lnTo>
                    <a:pt x="10572" y="3861"/>
                  </a:lnTo>
                  <a:lnTo>
                    <a:pt x="9966" y="4012"/>
                  </a:lnTo>
                  <a:lnTo>
                    <a:pt x="9966" y="4012"/>
                  </a:lnTo>
                  <a:lnTo>
                    <a:pt x="9209" y="4214"/>
                  </a:lnTo>
                  <a:lnTo>
                    <a:pt x="8452" y="4390"/>
                  </a:lnTo>
                  <a:lnTo>
                    <a:pt x="6964" y="4693"/>
                  </a:lnTo>
                  <a:lnTo>
                    <a:pt x="5450" y="4945"/>
                  </a:lnTo>
                  <a:lnTo>
                    <a:pt x="3987" y="5198"/>
                  </a:lnTo>
                  <a:lnTo>
                    <a:pt x="3987" y="5198"/>
                  </a:lnTo>
                  <a:lnTo>
                    <a:pt x="1867" y="5551"/>
                  </a:lnTo>
                  <a:lnTo>
                    <a:pt x="278" y="5829"/>
                  </a:lnTo>
                  <a:lnTo>
                    <a:pt x="278" y="5829"/>
                  </a:lnTo>
                  <a:lnTo>
                    <a:pt x="0" y="6434"/>
                  </a:lnTo>
                  <a:lnTo>
                    <a:pt x="0" y="6434"/>
                  </a:lnTo>
                  <a:lnTo>
                    <a:pt x="732" y="6257"/>
                  </a:lnTo>
                  <a:lnTo>
                    <a:pt x="1439" y="6106"/>
                  </a:lnTo>
                  <a:lnTo>
                    <a:pt x="2725" y="5879"/>
                  </a:lnTo>
                  <a:lnTo>
                    <a:pt x="5021" y="5526"/>
                  </a:lnTo>
                  <a:lnTo>
                    <a:pt x="5021" y="5526"/>
                  </a:lnTo>
                  <a:lnTo>
                    <a:pt x="6484" y="5299"/>
                  </a:lnTo>
                  <a:lnTo>
                    <a:pt x="7998" y="5021"/>
                  </a:lnTo>
                  <a:lnTo>
                    <a:pt x="9487" y="4718"/>
                  </a:lnTo>
                  <a:lnTo>
                    <a:pt x="10244" y="4567"/>
                  </a:lnTo>
                  <a:lnTo>
                    <a:pt x="11001" y="4365"/>
                  </a:lnTo>
                  <a:lnTo>
                    <a:pt x="11001" y="4365"/>
                  </a:lnTo>
                  <a:lnTo>
                    <a:pt x="11833" y="4113"/>
                  </a:lnTo>
                  <a:lnTo>
                    <a:pt x="12666" y="3861"/>
                  </a:lnTo>
                  <a:lnTo>
                    <a:pt x="13473" y="3558"/>
                  </a:lnTo>
                  <a:lnTo>
                    <a:pt x="14255" y="3255"/>
                  </a:lnTo>
                  <a:lnTo>
                    <a:pt x="14987" y="2927"/>
                  </a:lnTo>
                  <a:lnTo>
                    <a:pt x="15718" y="2549"/>
                  </a:lnTo>
                  <a:lnTo>
                    <a:pt x="16400" y="2170"/>
                  </a:lnTo>
                  <a:lnTo>
                    <a:pt x="17056" y="1767"/>
                  </a:lnTo>
                  <a:lnTo>
                    <a:pt x="17056" y="1767"/>
                  </a:lnTo>
                  <a:lnTo>
                    <a:pt x="17434" y="1111"/>
                  </a:lnTo>
                  <a:lnTo>
                    <a:pt x="17762" y="429"/>
                  </a:lnTo>
                  <a:lnTo>
                    <a:pt x="17762" y="429"/>
                  </a:lnTo>
                  <a:lnTo>
                    <a:pt x="17762" y="429"/>
                  </a:lnTo>
                  <a:lnTo>
                    <a:pt x="1796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205;p69"/>
            <p:cNvSpPr/>
            <p:nvPr/>
          </p:nvSpPr>
          <p:spPr>
            <a:xfrm>
              <a:off x="6665214" y="3057664"/>
              <a:ext cx="55175" cy="27124"/>
            </a:xfrm>
            <a:custGeom>
              <a:avLst/>
              <a:gdLst/>
              <a:ahLst/>
              <a:cxnLst/>
              <a:rect l="l" t="t" r="r" b="b"/>
              <a:pathLst>
                <a:path w="2978" h="1464" extrusionOk="0">
                  <a:moveTo>
                    <a:pt x="2978" y="1"/>
                  </a:moveTo>
                  <a:lnTo>
                    <a:pt x="2171" y="177"/>
                  </a:lnTo>
                  <a:lnTo>
                    <a:pt x="1489" y="329"/>
                  </a:lnTo>
                  <a:lnTo>
                    <a:pt x="884" y="480"/>
                  </a:lnTo>
                  <a:lnTo>
                    <a:pt x="354" y="631"/>
                  </a:lnTo>
                  <a:lnTo>
                    <a:pt x="354" y="656"/>
                  </a:lnTo>
                  <a:lnTo>
                    <a:pt x="1" y="1464"/>
                  </a:lnTo>
                  <a:lnTo>
                    <a:pt x="657" y="1212"/>
                  </a:lnTo>
                  <a:lnTo>
                    <a:pt x="1565" y="934"/>
                  </a:lnTo>
                  <a:lnTo>
                    <a:pt x="2700" y="606"/>
                  </a:lnTo>
                  <a:lnTo>
                    <a:pt x="2978" y="1"/>
                  </a:lnTo>
                  <a:close/>
                </a:path>
              </a:pathLst>
            </a:custGeom>
            <a:solidFill>
              <a:srgbClr val="D9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206;p69"/>
            <p:cNvSpPr/>
            <p:nvPr/>
          </p:nvSpPr>
          <p:spPr>
            <a:xfrm>
              <a:off x="6665214" y="3057664"/>
              <a:ext cx="55175" cy="27124"/>
            </a:xfrm>
            <a:custGeom>
              <a:avLst/>
              <a:gdLst/>
              <a:ahLst/>
              <a:cxnLst/>
              <a:rect l="l" t="t" r="r" b="b"/>
              <a:pathLst>
                <a:path w="2978" h="1464" fill="none" extrusionOk="0">
                  <a:moveTo>
                    <a:pt x="2978" y="1"/>
                  </a:moveTo>
                  <a:lnTo>
                    <a:pt x="2978" y="1"/>
                  </a:lnTo>
                  <a:lnTo>
                    <a:pt x="2171" y="177"/>
                  </a:lnTo>
                  <a:lnTo>
                    <a:pt x="1489" y="329"/>
                  </a:lnTo>
                  <a:lnTo>
                    <a:pt x="884" y="480"/>
                  </a:lnTo>
                  <a:lnTo>
                    <a:pt x="354" y="631"/>
                  </a:lnTo>
                  <a:lnTo>
                    <a:pt x="354" y="631"/>
                  </a:lnTo>
                  <a:lnTo>
                    <a:pt x="354" y="656"/>
                  </a:lnTo>
                  <a:lnTo>
                    <a:pt x="354" y="656"/>
                  </a:lnTo>
                  <a:lnTo>
                    <a:pt x="1" y="1464"/>
                  </a:lnTo>
                  <a:lnTo>
                    <a:pt x="1" y="1464"/>
                  </a:lnTo>
                  <a:lnTo>
                    <a:pt x="657" y="1212"/>
                  </a:lnTo>
                  <a:lnTo>
                    <a:pt x="1565" y="934"/>
                  </a:lnTo>
                  <a:lnTo>
                    <a:pt x="1565" y="934"/>
                  </a:lnTo>
                  <a:lnTo>
                    <a:pt x="2700" y="606"/>
                  </a:lnTo>
                  <a:lnTo>
                    <a:pt x="2700" y="606"/>
                  </a:lnTo>
                  <a:lnTo>
                    <a:pt x="29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207;p69"/>
            <p:cNvSpPr/>
            <p:nvPr/>
          </p:nvSpPr>
          <p:spPr>
            <a:xfrm>
              <a:off x="7144372" y="2736052"/>
              <a:ext cx="103791" cy="131379"/>
            </a:xfrm>
            <a:custGeom>
              <a:avLst/>
              <a:gdLst/>
              <a:ahLst/>
              <a:cxnLst/>
              <a:rect l="l" t="t" r="r" b="b"/>
              <a:pathLst>
                <a:path w="5602" h="7091" extrusionOk="0">
                  <a:moveTo>
                    <a:pt x="5223" y="1"/>
                  </a:moveTo>
                  <a:lnTo>
                    <a:pt x="202" y="303"/>
                  </a:lnTo>
                  <a:lnTo>
                    <a:pt x="0" y="581"/>
                  </a:lnTo>
                  <a:lnTo>
                    <a:pt x="252" y="707"/>
                  </a:lnTo>
                  <a:lnTo>
                    <a:pt x="505" y="833"/>
                  </a:lnTo>
                  <a:lnTo>
                    <a:pt x="707" y="959"/>
                  </a:lnTo>
                  <a:lnTo>
                    <a:pt x="883" y="1136"/>
                  </a:lnTo>
                  <a:lnTo>
                    <a:pt x="4769" y="909"/>
                  </a:lnTo>
                  <a:lnTo>
                    <a:pt x="4769" y="909"/>
                  </a:lnTo>
                  <a:lnTo>
                    <a:pt x="4617" y="7090"/>
                  </a:lnTo>
                  <a:lnTo>
                    <a:pt x="5172" y="7090"/>
                  </a:lnTo>
                  <a:lnTo>
                    <a:pt x="5601" y="7065"/>
                  </a:lnTo>
                  <a:lnTo>
                    <a:pt x="5223"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208;p69"/>
            <p:cNvSpPr/>
            <p:nvPr/>
          </p:nvSpPr>
          <p:spPr>
            <a:xfrm>
              <a:off x="7144372" y="2736052"/>
              <a:ext cx="103791" cy="131379"/>
            </a:xfrm>
            <a:custGeom>
              <a:avLst/>
              <a:gdLst/>
              <a:ahLst/>
              <a:cxnLst/>
              <a:rect l="l" t="t" r="r" b="b"/>
              <a:pathLst>
                <a:path w="5602" h="7091" fill="none" extrusionOk="0">
                  <a:moveTo>
                    <a:pt x="5223" y="1"/>
                  </a:moveTo>
                  <a:lnTo>
                    <a:pt x="5223" y="1"/>
                  </a:lnTo>
                  <a:lnTo>
                    <a:pt x="202" y="303"/>
                  </a:lnTo>
                  <a:lnTo>
                    <a:pt x="202" y="303"/>
                  </a:lnTo>
                  <a:lnTo>
                    <a:pt x="0" y="581"/>
                  </a:lnTo>
                  <a:lnTo>
                    <a:pt x="0" y="581"/>
                  </a:lnTo>
                  <a:lnTo>
                    <a:pt x="252" y="707"/>
                  </a:lnTo>
                  <a:lnTo>
                    <a:pt x="505" y="833"/>
                  </a:lnTo>
                  <a:lnTo>
                    <a:pt x="707" y="959"/>
                  </a:lnTo>
                  <a:lnTo>
                    <a:pt x="883" y="1136"/>
                  </a:lnTo>
                  <a:lnTo>
                    <a:pt x="883" y="1136"/>
                  </a:lnTo>
                  <a:lnTo>
                    <a:pt x="4769" y="909"/>
                  </a:lnTo>
                  <a:lnTo>
                    <a:pt x="4769" y="909"/>
                  </a:lnTo>
                  <a:lnTo>
                    <a:pt x="4769" y="909"/>
                  </a:lnTo>
                  <a:lnTo>
                    <a:pt x="4769" y="909"/>
                  </a:lnTo>
                  <a:lnTo>
                    <a:pt x="4617" y="7090"/>
                  </a:lnTo>
                  <a:lnTo>
                    <a:pt x="4617" y="7090"/>
                  </a:lnTo>
                  <a:lnTo>
                    <a:pt x="4743" y="7090"/>
                  </a:lnTo>
                  <a:lnTo>
                    <a:pt x="4743" y="7090"/>
                  </a:lnTo>
                  <a:lnTo>
                    <a:pt x="5172" y="7090"/>
                  </a:lnTo>
                  <a:lnTo>
                    <a:pt x="5601" y="7065"/>
                  </a:lnTo>
                  <a:lnTo>
                    <a:pt x="5601" y="7065"/>
                  </a:lnTo>
                  <a:lnTo>
                    <a:pt x="52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209;p69"/>
            <p:cNvSpPr/>
            <p:nvPr/>
          </p:nvSpPr>
          <p:spPr>
            <a:xfrm>
              <a:off x="7127066" y="2741666"/>
              <a:ext cx="21047" cy="5151"/>
            </a:xfrm>
            <a:custGeom>
              <a:avLst/>
              <a:gdLst/>
              <a:ahLst/>
              <a:cxnLst/>
              <a:rect l="l" t="t" r="r" b="b"/>
              <a:pathLst>
                <a:path w="1136" h="278" extrusionOk="0">
                  <a:moveTo>
                    <a:pt x="1136" y="0"/>
                  </a:moveTo>
                  <a:lnTo>
                    <a:pt x="1" y="76"/>
                  </a:lnTo>
                  <a:lnTo>
                    <a:pt x="480" y="152"/>
                  </a:lnTo>
                  <a:lnTo>
                    <a:pt x="707" y="227"/>
                  </a:lnTo>
                  <a:lnTo>
                    <a:pt x="934" y="278"/>
                  </a:lnTo>
                  <a:lnTo>
                    <a:pt x="1136" y="0"/>
                  </a:lnTo>
                  <a:close/>
                </a:path>
              </a:pathLst>
            </a:custGeom>
            <a:solidFill>
              <a:srgbClr val="89B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210;p69"/>
            <p:cNvSpPr/>
            <p:nvPr/>
          </p:nvSpPr>
          <p:spPr>
            <a:xfrm>
              <a:off x="7127066" y="2741666"/>
              <a:ext cx="21047" cy="5151"/>
            </a:xfrm>
            <a:custGeom>
              <a:avLst/>
              <a:gdLst/>
              <a:ahLst/>
              <a:cxnLst/>
              <a:rect l="l" t="t" r="r" b="b"/>
              <a:pathLst>
                <a:path w="1136" h="278" fill="none" extrusionOk="0">
                  <a:moveTo>
                    <a:pt x="1136" y="0"/>
                  </a:moveTo>
                  <a:lnTo>
                    <a:pt x="1136" y="0"/>
                  </a:lnTo>
                  <a:lnTo>
                    <a:pt x="1" y="76"/>
                  </a:lnTo>
                  <a:lnTo>
                    <a:pt x="1" y="76"/>
                  </a:lnTo>
                  <a:lnTo>
                    <a:pt x="480" y="152"/>
                  </a:lnTo>
                  <a:lnTo>
                    <a:pt x="707" y="227"/>
                  </a:lnTo>
                  <a:lnTo>
                    <a:pt x="934" y="278"/>
                  </a:lnTo>
                  <a:lnTo>
                    <a:pt x="934" y="278"/>
                  </a:lnTo>
                  <a:lnTo>
                    <a:pt x="1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211;p69"/>
            <p:cNvSpPr/>
            <p:nvPr/>
          </p:nvSpPr>
          <p:spPr>
            <a:xfrm>
              <a:off x="6973746" y="2748670"/>
              <a:ext cx="64531" cy="19194"/>
            </a:xfrm>
            <a:custGeom>
              <a:avLst/>
              <a:gdLst/>
              <a:ahLst/>
              <a:cxnLst/>
              <a:rect l="l" t="t" r="r" b="b"/>
              <a:pathLst>
                <a:path w="3483" h="1036" extrusionOk="0">
                  <a:moveTo>
                    <a:pt x="3104" y="1"/>
                  </a:moveTo>
                  <a:lnTo>
                    <a:pt x="0" y="177"/>
                  </a:lnTo>
                  <a:lnTo>
                    <a:pt x="0" y="1035"/>
                  </a:lnTo>
                  <a:lnTo>
                    <a:pt x="3406" y="833"/>
                  </a:lnTo>
                  <a:lnTo>
                    <a:pt x="3482" y="833"/>
                  </a:lnTo>
                  <a:lnTo>
                    <a:pt x="3482" y="531"/>
                  </a:lnTo>
                  <a:lnTo>
                    <a:pt x="3104"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212;p69"/>
            <p:cNvSpPr/>
            <p:nvPr/>
          </p:nvSpPr>
          <p:spPr>
            <a:xfrm>
              <a:off x="6973746" y="2748670"/>
              <a:ext cx="64531" cy="19194"/>
            </a:xfrm>
            <a:custGeom>
              <a:avLst/>
              <a:gdLst/>
              <a:ahLst/>
              <a:cxnLst/>
              <a:rect l="l" t="t" r="r" b="b"/>
              <a:pathLst>
                <a:path w="3483" h="1036" fill="none" extrusionOk="0">
                  <a:moveTo>
                    <a:pt x="3104" y="1"/>
                  </a:moveTo>
                  <a:lnTo>
                    <a:pt x="3104" y="1"/>
                  </a:lnTo>
                  <a:lnTo>
                    <a:pt x="0" y="177"/>
                  </a:lnTo>
                  <a:lnTo>
                    <a:pt x="0" y="177"/>
                  </a:lnTo>
                  <a:lnTo>
                    <a:pt x="0" y="1035"/>
                  </a:lnTo>
                  <a:lnTo>
                    <a:pt x="0" y="1035"/>
                  </a:lnTo>
                  <a:lnTo>
                    <a:pt x="3406" y="833"/>
                  </a:lnTo>
                  <a:lnTo>
                    <a:pt x="3406" y="833"/>
                  </a:lnTo>
                  <a:lnTo>
                    <a:pt x="3406" y="833"/>
                  </a:lnTo>
                  <a:lnTo>
                    <a:pt x="3482" y="833"/>
                  </a:lnTo>
                  <a:lnTo>
                    <a:pt x="3482" y="531"/>
                  </a:lnTo>
                  <a:lnTo>
                    <a:pt x="3482" y="531"/>
                  </a:lnTo>
                  <a:lnTo>
                    <a:pt x="310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213;p69"/>
            <p:cNvSpPr/>
            <p:nvPr/>
          </p:nvSpPr>
          <p:spPr>
            <a:xfrm>
              <a:off x="7054621" y="2744945"/>
              <a:ext cx="40205" cy="7485"/>
            </a:xfrm>
            <a:custGeom>
              <a:avLst/>
              <a:gdLst/>
              <a:ahLst/>
              <a:cxnLst/>
              <a:rect l="l" t="t" r="r" b="b"/>
              <a:pathLst>
                <a:path w="2170" h="404" extrusionOk="0">
                  <a:moveTo>
                    <a:pt x="2170" y="0"/>
                  </a:moveTo>
                  <a:lnTo>
                    <a:pt x="151" y="126"/>
                  </a:lnTo>
                  <a:lnTo>
                    <a:pt x="0" y="404"/>
                  </a:lnTo>
                  <a:lnTo>
                    <a:pt x="1110" y="404"/>
                  </a:lnTo>
                  <a:lnTo>
                    <a:pt x="1337" y="278"/>
                  </a:lnTo>
                  <a:lnTo>
                    <a:pt x="1615" y="177"/>
                  </a:lnTo>
                  <a:lnTo>
                    <a:pt x="1892" y="76"/>
                  </a:lnTo>
                  <a:lnTo>
                    <a:pt x="2170" y="0"/>
                  </a:lnTo>
                  <a:close/>
                </a:path>
              </a:pathLst>
            </a:custGeom>
            <a:solidFill>
              <a:srgbClr val="89B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214;p69"/>
            <p:cNvSpPr/>
            <p:nvPr/>
          </p:nvSpPr>
          <p:spPr>
            <a:xfrm>
              <a:off x="7054621" y="2744945"/>
              <a:ext cx="40205" cy="7485"/>
            </a:xfrm>
            <a:custGeom>
              <a:avLst/>
              <a:gdLst/>
              <a:ahLst/>
              <a:cxnLst/>
              <a:rect l="l" t="t" r="r" b="b"/>
              <a:pathLst>
                <a:path w="2170" h="404" fill="none" extrusionOk="0">
                  <a:moveTo>
                    <a:pt x="2170" y="0"/>
                  </a:moveTo>
                  <a:lnTo>
                    <a:pt x="2170" y="0"/>
                  </a:lnTo>
                  <a:lnTo>
                    <a:pt x="151" y="126"/>
                  </a:lnTo>
                  <a:lnTo>
                    <a:pt x="151" y="126"/>
                  </a:lnTo>
                  <a:lnTo>
                    <a:pt x="0" y="404"/>
                  </a:lnTo>
                  <a:lnTo>
                    <a:pt x="278" y="404"/>
                  </a:lnTo>
                  <a:lnTo>
                    <a:pt x="278" y="404"/>
                  </a:lnTo>
                  <a:lnTo>
                    <a:pt x="404" y="404"/>
                  </a:lnTo>
                  <a:lnTo>
                    <a:pt x="404" y="404"/>
                  </a:lnTo>
                  <a:lnTo>
                    <a:pt x="1110" y="404"/>
                  </a:lnTo>
                  <a:lnTo>
                    <a:pt x="1110" y="404"/>
                  </a:lnTo>
                  <a:lnTo>
                    <a:pt x="1337" y="278"/>
                  </a:lnTo>
                  <a:lnTo>
                    <a:pt x="1615" y="177"/>
                  </a:lnTo>
                  <a:lnTo>
                    <a:pt x="1892" y="76"/>
                  </a:lnTo>
                  <a:lnTo>
                    <a:pt x="21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215;p69"/>
            <p:cNvSpPr/>
            <p:nvPr/>
          </p:nvSpPr>
          <p:spPr>
            <a:xfrm>
              <a:off x="7031239" y="2747280"/>
              <a:ext cx="26198" cy="11228"/>
            </a:xfrm>
            <a:custGeom>
              <a:avLst/>
              <a:gdLst/>
              <a:ahLst/>
              <a:cxnLst/>
              <a:rect l="l" t="t" r="r" b="b"/>
              <a:pathLst>
                <a:path w="1414" h="606" extrusionOk="0">
                  <a:moveTo>
                    <a:pt x="1413" y="0"/>
                  </a:moveTo>
                  <a:lnTo>
                    <a:pt x="1" y="76"/>
                  </a:lnTo>
                  <a:lnTo>
                    <a:pt x="379" y="606"/>
                  </a:lnTo>
                  <a:lnTo>
                    <a:pt x="379" y="454"/>
                  </a:lnTo>
                  <a:lnTo>
                    <a:pt x="404" y="379"/>
                  </a:lnTo>
                  <a:lnTo>
                    <a:pt x="430" y="328"/>
                  </a:lnTo>
                  <a:lnTo>
                    <a:pt x="480" y="278"/>
                  </a:lnTo>
                  <a:lnTo>
                    <a:pt x="1262" y="278"/>
                  </a:lnTo>
                  <a:lnTo>
                    <a:pt x="1413" y="0"/>
                  </a:lnTo>
                  <a:close/>
                </a:path>
              </a:pathLst>
            </a:custGeom>
            <a:solidFill>
              <a:srgbClr val="EBE2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216;p69"/>
            <p:cNvSpPr/>
            <p:nvPr/>
          </p:nvSpPr>
          <p:spPr>
            <a:xfrm>
              <a:off x="7031239" y="2747280"/>
              <a:ext cx="26198" cy="11228"/>
            </a:xfrm>
            <a:custGeom>
              <a:avLst/>
              <a:gdLst/>
              <a:ahLst/>
              <a:cxnLst/>
              <a:rect l="l" t="t" r="r" b="b"/>
              <a:pathLst>
                <a:path w="1414" h="606" fill="none" extrusionOk="0">
                  <a:moveTo>
                    <a:pt x="1413" y="0"/>
                  </a:moveTo>
                  <a:lnTo>
                    <a:pt x="1413" y="0"/>
                  </a:lnTo>
                  <a:lnTo>
                    <a:pt x="1" y="76"/>
                  </a:lnTo>
                  <a:lnTo>
                    <a:pt x="1" y="76"/>
                  </a:lnTo>
                  <a:lnTo>
                    <a:pt x="379" y="606"/>
                  </a:lnTo>
                  <a:lnTo>
                    <a:pt x="379" y="454"/>
                  </a:lnTo>
                  <a:lnTo>
                    <a:pt x="379" y="454"/>
                  </a:lnTo>
                  <a:lnTo>
                    <a:pt x="404" y="379"/>
                  </a:lnTo>
                  <a:lnTo>
                    <a:pt x="430" y="328"/>
                  </a:lnTo>
                  <a:lnTo>
                    <a:pt x="480" y="278"/>
                  </a:lnTo>
                  <a:lnTo>
                    <a:pt x="556" y="278"/>
                  </a:lnTo>
                  <a:lnTo>
                    <a:pt x="1262" y="278"/>
                  </a:lnTo>
                  <a:lnTo>
                    <a:pt x="1262" y="278"/>
                  </a:lnTo>
                  <a:lnTo>
                    <a:pt x="14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217;p69"/>
            <p:cNvSpPr/>
            <p:nvPr/>
          </p:nvSpPr>
          <p:spPr>
            <a:xfrm>
              <a:off x="6643258" y="2827211"/>
              <a:ext cx="485680" cy="371161"/>
            </a:xfrm>
            <a:custGeom>
              <a:avLst/>
              <a:gdLst/>
              <a:ahLst/>
              <a:cxnLst/>
              <a:rect l="l" t="t" r="r" b="b"/>
              <a:pathLst>
                <a:path w="26214" h="20033" extrusionOk="0">
                  <a:moveTo>
                    <a:pt x="23085" y="0"/>
                  </a:moveTo>
                  <a:lnTo>
                    <a:pt x="23085" y="606"/>
                  </a:lnTo>
                  <a:lnTo>
                    <a:pt x="23085" y="1060"/>
                  </a:lnTo>
                  <a:lnTo>
                    <a:pt x="23035" y="1590"/>
                  </a:lnTo>
                  <a:lnTo>
                    <a:pt x="22984" y="2221"/>
                  </a:lnTo>
                  <a:lnTo>
                    <a:pt x="22883" y="2902"/>
                  </a:lnTo>
                  <a:lnTo>
                    <a:pt x="22757" y="3633"/>
                  </a:lnTo>
                  <a:lnTo>
                    <a:pt x="22581" y="4441"/>
                  </a:lnTo>
                  <a:lnTo>
                    <a:pt x="22328" y="5273"/>
                  </a:lnTo>
                  <a:lnTo>
                    <a:pt x="22051" y="6131"/>
                  </a:lnTo>
                  <a:lnTo>
                    <a:pt x="21874" y="6560"/>
                  </a:lnTo>
                  <a:lnTo>
                    <a:pt x="21672" y="6989"/>
                  </a:lnTo>
                  <a:lnTo>
                    <a:pt x="21470" y="7443"/>
                  </a:lnTo>
                  <a:lnTo>
                    <a:pt x="21243" y="7872"/>
                  </a:lnTo>
                  <a:lnTo>
                    <a:pt x="20991" y="8326"/>
                  </a:lnTo>
                  <a:lnTo>
                    <a:pt x="20714" y="8755"/>
                  </a:lnTo>
                  <a:lnTo>
                    <a:pt x="20436" y="9184"/>
                  </a:lnTo>
                  <a:lnTo>
                    <a:pt x="20108" y="9613"/>
                  </a:lnTo>
                  <a:lnTo>
                    <a:pt x="19780" y="10042"/>
                  </a:lnTo>
                  <a:lnTo>
                    <a:pt x="19427" y="10445"/>
                  </a:lnTo>
                  <a:lnTo>
                    <a:pt x="19023" y="10849"/>
                  </a:lnTo>
                  <a:lnTo>
                    <a:pt x="18619" y="11253"/>
                  </a:lnTo>
                  <a:lnTo>
                    <a:pt x="18039" y="11732"/>
                  </a:lnTo>
                  <a:lnTo>
                    <a:pt x="17459" y="12186"/>
                  </a:lnTo>
                  <a:lnTo>
                    <a:pt x="16879" y="12590"/>
                  </a:lnTo>
                  <a:lnTo>
                    <a:pt x="16298" y="12943"/>
                  </a:lnTo>
                  <a:lnTo>
                    <a:pt x="15718" y="13271"/>
                  </a:lnTo>
                  <a:lnTo>
                    <a:pt x="15138" y="13574"/>
                  </a:lnTo>
                  <a:lnTo>
                    <a:pt x="14583" y="13826"/>
                  </a:lnTo>
                  <a:lnTo>
                    <a:pt x="14053" y="14028"/>
                  </a:lnTo>
                  <a:lnTo>
                    <a:pt x="13548" y="14230"/>
                  </a:lnTo>
                  <a:lnTo>
                    <a:pt x="13069" y="14381"/>
                  </a:lnTo>
                  <a:lnTo>
                    <a:pt x="12236" y="14633"/>
                  </a:lnTo>
                  <a:lnTo>
                    <a:pt x="11631" y="14785"/>
                  </a:lnTo>
                  <a:lnTo>
                    <a:pt x="11227" y="14835"/>
                  </a:lnTo>
                  <a:lnTo>
                    <a:pt x="10596" y="14936"/>
                  </a:lnTo>
                  <a:lnTo>
                    <a:pt x="9915" y="14987"/>
                  </a:lnTo>
                  <a:lnTo>
                    <a:pt x="8528" y="15113"/>
                  </a:lnTo>
                  <a:lnTo>
                    <a:pt x="7493" y="15189"/>
                  </a:lnTo>
                  <a:lnTo>
                    <a:pt x="6408" y="15289"/>
                  </a:lnTo>
                  <a:lnTo>
                    <a:pt x="5324" y="15441"/>
                  </a:lnTo>
                  <a:lnTo>
                    <a:pt x="4768" y="15542"/>
                  </a:lnTo>
                  <a:lnTo>
                    <a:pt x="4213" y="15643"/>
                  </a:lnTo>
                  <a:lnTo>
                    <a:pt x="3658" y="15769"/>
                  </a:lnTo>
                  <a:lnTo>
                    <a:pt x="3129" y="15920"/>
                  </a:lnTo>
                  <a:lnTo>
                    <a:pt x="2599" y="16097"/>
                  </a:lnTo>
                  <a:lnTo>
                    <a:pt x="2044" y="16299"/>
                  </a:lnTo>
                  <a:lnTo>
                    <a:pt x="1539" y="16551"/>
                  </a:lnTo>
                  <a:lnTo>
                    <a:pt x="1009" y="16803"/>
                  </a:lnTo>
                  <a:lnTo>
                    <a:pt x="505" y="17106"/>
                  </a:lnTo>
                  <a:lnTo>
                    <a:pt x="0" y="17434"/>
                  </a:lnTo>
                  <a:lnTo>
                    <a:pt x="4138" y="20033"/>
                  </a:lnTo>
                  <a:lnTo>
                    <a:pt x="6156" y="19881"/>
                  </a:lnTo>
                  <a:lnTo>
                    <a:pt x="8881" y="19629"/>
                  </a:lnTo>
                  <a:lnTo>
                    <a:pt x="10748" y="19452"/>
                  </a:lnTo>
                  <a:lnTo>
                    <a:pt x="11883" y="19326"/>
                  </a:lnTo>
                  <a:lnTo>
                    <a:pt x="12363" y="19250"/>
                  </a:lnTo>
                  <a:lnTo>
                    <a:pt x="12867" y="19150"/>
                  </a:lnTo>
                  <a:lnTo>
                    <a:pt x="13422" y="19023"/>
                  </a:lnTo>
                  <a:lnTo>
                    <a:pt x="14002" y="18872"/>
                  </a:lnTo>
                  <a:lnTo>
                    <a:pt x="14608" y="18695"/>
                  </a:lnTo>
                  <a:lnTo>
                    <a:pt x="15264" y="18468"/>
                  </a:lnTo>
                  <a:lnTo>
                    <a:pt x="15920" y="18216"/>
                  </a:lnTo>
                  <a:lnTo>
                    <a:pt x="16601" y="17939"/>
                  </a:lnTo>
                  <a:lnTo>
                    <a:pt x="17282" y="17636"/>
                  </a:lnTo>
                  <a:lnTo>
                    <a:pt x="17989" y="17283"/>
                  </a:lnTo>
                  <a:lnTo>
                    <a:pt x="18670" y="16879"/>
                  </a:lnTo>
                  <a:lnTo>
                    <a:pt x="19351" y="16450"/>
                  </a:lnTo>
                  <a:lnTo>
                    <a:pt x="20032" y="15996"/>
                  </a:lnTo>
                  <a:lnTo>
                    <a:pt x="20688" y="15491"/>
                  </a:lnTo>
                  <a:lnTo>
                    <a:pt x="21344" y="14936"/>
                  </a:lnTo>
                  <a:lnTo>
                    <a:pt x="21950" y="14331"/>
                  </a:lnTo>
                  <a:lnTo>
                    <a:pt x="22429" y="13826"/>
                  </a:lnTo>
                  <a:lnTo>
                    <a:pt x="22858" y="13296"/>
                  </a:lnTo>
                  <a:lnTo>
                    <a:pt x="23262" y="12767"/>
                  </a:lnTo>
                  <a:lnTo>
                    <a:pt x="23615" y="12211"/>
                  </a:lnTo>
                  <a:lnTo>
                    <a:pt x="23968" y="11656"/>
                  </a:lnTo>
                  <a:lnTo>
                    <a:pt x="24271" y="11101"/>
                  </a:lnTo>
                  <a:lnTo>
                    <a:pt x="24548" y="10546"/>
                  </a:lnTo>
                  <a:lnTo>
                    <a:pt x="24801" y="9991"/>
                  </a:lnTo>
                  <a:lnTo>
                    <a:pt x="25028" y="9436"/>
                  </a:lnTo>
                  <a:lnTo>
                    <a:pt x="25230" y="8881"/>
                  </a:lnTo>
                  <a:lnTo>
                    <a:pt x="25406" y="8326"/>
                  </a:lnTo>
                  <a:lnTo>
                    <a:pt x="25558" y="7771"/>
                  </a:lnTo>
                  <a:lnTo>
                    <a:pt x="25709" y="7216"/>
                  </a:lnTo>
                  <a:lnTo>
                    <a:pt x="25810" y="6686"/>
                  </a:lnTo>
                  <a:lnTo>
                    <a:pt x="25911" y="6156"/>
                  </a:lnTo>
                  <a:lnTo>
                    <a:pt x="26012" y="5652"/>
                  </a:lnTo>
                  <a:lnTo>
                    <a:pt x="26113" y="4643"/>
                  </a:lnTo>
                  <a:lnTo>
                    <a:pt x="26188" y="3734"/>
                  </a:lnTo>
                  <a:lnTo>
                    <a:pt x="26214" y="2877"/>
                  </a:lnTo>
                  <a:lnTo>
                    <a:pt x="26188" y="2120"/>
                  </a:lnTo>
                  <a:lnTo>
                    <a:pt x="26163" y="1464"/>
                  </a:lnTo>
                  <a:lnTo>
                    <a:pt x="26113" y="909"/>
                  </a:lnTo>
                  <a:lnTo>
                    <a:pt x="26037" y="227"/>
                  </a:lnTo>
                  <a:lnTo>
                    <a:pt x="230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218;p69"/>
            <p:cNvSpPr/>
            <p:nvPr/>
          </p:nvSpPr>
          <p:spPr>
            <a:xfrm>
              <a:off x="6643258" y="2827211"/>
              <a:ext cx="485680" cy="371161"/>
            </a:xfrm>
            <a:custGeom>
              <a:avLst/>
              <a:gdLst/>
              <a:ahLst/>
              <a:cxnLst/>
              <a:rect l="l" t="t" r="r" b="b"/>
              <a:pathLst>
                <a:path w="26214" h="20033" fill="none" extrusionOk="0">
                  <a:moveTo>
                    <a:pt x="4138" y="20033"/>
                  </a:moveTo>
                  <a:lnTo>
                    <a:pt x="4138" y="20033"/>
                  </a:lnTo>
                  <a:lnTo>
                    <a:pt x="6156" y="19881"/>
                  </a:lnTo>
                  <a:lnTo>
                    <a:pt x="8881" y="19629"/>
                  </a:lnTo>
                  <a:lnTo>
                    <a:pt x="8881" y="19629"/>
                  </a:lnTo>
                  <a:lnTo>
                    <a:pt x="10748" y="19452"/>
                  </a:lnTo>
                  <a:lnTo>
                    <a:pt x="11883" y="19326"/>
                  </a:lnTo>
                  <a:lnTo>
                    <a:pt x="11883" y="19326"/>
                  </a:lnTo>
                  <a:lnTo>
                    <a:pt x="12363" y="19250"/>
                  </a:lnTo>
                  <a:lnTo>
                    <a:pt x="12867" y="19150"/>
                  </a:lnTo>
                  <a:lnTo>
                    <a:pt x="13422" y="19023"/>
                  </a:lnTo>
                  <a:lnTo>
                    <a:pt x="14002" y="18872"/>
                  </a:lnTo>
                  <a:lnTo>
                    <a:pt x="14608" y="18695"/>
                  </a:lnTo>
                  <a:lnTo>
                    <a:pt x="15264" y="18468"/>
                  </a:lnTo>
                  <a:lnTo>
                    <a:pt x="15920" y="18216"/>
                  </a:lnTo>
                  <a:lnTo>
                    <a:pt x="16601" y="17939"/>
                  </a:lnTo>
                  <a:lnTo>
                    <a:pt x="17282" y="17636"/>
                  </a:lnTo>
                  <a:lnTo>
                    <a:pt x="17989" y="17283"/>
                  </a:lnTo>
                  <a:lnTo>
                    <a:pt x="18670" y="16879"/>
                  </a:lnTo>
                  <a:lnTo>
                    <a:pt x="19351" y="16450"/>
                  </a:lnTo>
                  <a:lnTo>
                    <a:pt x="20032" y="15996"/>
                  </a:lnTo>
                  <a:lnTo>
                    <a:pt x="20688" y="15491"/>
                  </a:lnTo>
                  <a:lnTo>
                    <a:pt x="21344" y="14936"/>
                  </a:lnTo>
                  <a:lnTo>
                    <a:pt x="21950" y="14331"/>
                  </a:lnTo>
                  <a:lnTo>
                    <a:pt x="21950" y="14331"/>
                  </a:lnTo>
                  <a:lnTo>
                    <a:pt x="22429" y="13826"/>
                  </a:lnTo>
                  <a:lnTo>
                    <a:pt x="22858" y="13296"/>
                  </a:lnTo>
                  <a:lnTo>
                    <a:pt x="23262" y="12767"/>
                  </a:lnTo>
                  <a:lnTo>
                    <a:pt x="23615" y="12211"/>
                  </a:lnTo>
                  <a:lnTo>
                    <a:pt x="23968" y="11656"/>
                  </a:lnTo>
                  <a:lnTo>
                    <a:pt x="24271" y="11101"/>
                  </a:lnTo>
                  <a:lnTo>
                    <a:pt x="24548" y="10546"/>
                  </a:lnTo>
                  <a:lnTo>
                    <a:pt x="24801" y="9991"/>
                  </a:lnTo>
                  <a:lnTo>
                    <a:pt x="25028" y="9436"/>
                  </a:lnTo>
                  <a:lnTo>
                    <a:pt x="25230" y="8881"/>
                  </a:lnTo>
                  <a:lnTo>
                    <a:pt x="25406" y="8326"/>
                  </a:lnTo>
                  <a:lnTo>
                    <a:pt x="25558" y="7771"/>
                  </a:lnTo>
                  <a:lnTo>
                    <a:pt x="25709" y="7216"/>
                  </a:lnTo>
                  <a:lnTo>
                    <a:pt x="25810" y="6686"/>
                  </a:lnTo>
                  <a:lnTo>
                    <a:pt x="25911" y="6156"/>
                  </a:lnTo>
                  <a:lnTo>
                    <a:pt x="26012" y="5652"/>
                  </a:lnTo>
                  <a:lnTo>
                    <a:pt x="26113" y="4643"/>
                  </a:lnTo>
                  <a:lnTo>
                    <a:pt x="26188" y="3734"/>
                  </a:lnTo>
                  <a:lnTo>
                    <a:pt x="26214" y="2877"/>
                  </a:lnTo>
                  <a:lnTo>
                    <a:pt x="26188" y="2120"/>
                  </a:lnTo>
                  <a:lnTo>
                    <a:pt x="26163" y="1464"/>
                  </a:lnTo>
                  <a:lnTo>
                    <a:pt x="26113" y="909"/>
                  </a:lnTo>
                  <a:lnTo>
                    <a:pt x="26037" y="227"/>
                  </a:lnTo>
                  <a:lnTo>
                    <a:pt x="26037" y="227"/>
                  </a:lnTo>
                  <a:lnTo>
                    <a:pt x="23085" y="0"/>
                  </a:lnTo>
                  <a:lnTo>
                    <a:pt x="23085" y="0"/>
                  </a:lnTo>
                  <a:lnTo>
                    <a:pt x="23085" y="606"/>
                  </a:lnTo>
                  <a:lnTo>
                    <a:pt x="23085" y="1060"/>
                  </a:lnTo>
                  <a:lnTo>
                    <a:pt x="23035" y="1590"/>
                  </a:lnTo>
                  <a:lnTo>
                    <a:pt x="22984" y="2221"/>
                  </a:lnTo>
                  <a:lnTo>
                    <a:pt x="22883" y="2902"/>
                  </a:lnTo>
                  <a:lnTo>
                    <a:pt x="22757" y="3633"/>
                  </a:lnTo>
                  <a:lnTo>
                    <a:pt x="22581" y="4441"/>
                  </a:lnTo>
                  <a:lnTo>
                    <a:pt x="22328" y="5273"/>
                  </a:lnTo>
                  <a:lnTo>
                    <a:pt x="22051" y="6131"/>
                  </a:lnTo>
                  <a:lnTo>
                    <a:pt x="21874" y="6560"/>
                  </a:lnTo>
                  <a:lnTo>
                    <a:pt x="21672" y="6989"/>
                  </a:lnTo>
                  <a:lnTo>
                    <a:pt x="21470" y="7443"/>
                  </a:lnTo>
                  <a:lnTo>
                    <a:pt x="21243" y="7872"/>
                  </a:lnTo>
                  <a:lnTo>
                    <a:pt x="20991" y="8326"/>
                  </a:lnTo>
                  <a:lnTo>
                    <a:pt x="20714" y="8755"/>
                  </a:lnTo>
                  <a:lnTo>
                    <a:pt x="20436" y="9184"/>
                  </a:lnTo>
                  <a:lnTo>
                    <a:pt x="20108" y="9613"/>
                  </a:lnTo>
                  <a:lnTo>
                    <a:pt x="19780" y="10042"/>
                  </a:lnTo>
                  <a:lnTo>
                    <a:pt x="19427" y="10445"/>
                  </a:lnTo>
                  <a:lnTo>
                    <a:pt x="19023" y="10849"/>
                  </a:lnTo>
                  <a:lnTo>
                    <a:pt x="18619" y="11253"/>
                  </a:lnTo>
                  <a:lnTo>
                    <a:pt x="18619" y="11253"/>
                  </a:lnTo>
                  <a:lnTo>
                    <a:pt x="18039" y="11732"/>
                  </a:lnTo>
                  <a:lnTo>
                    <a:pt x="17459" y="12186"/>
                  </a:lnTo>
                  <a:lnTo>
                    <a:pt x="16879" y="12590"/>
                  </a:lnTo>
                  <a:lnTo>
                    <a:pt x="16298" y="12943"/>
                  </a:lnTo>
                  <a:lnTo>
                    <a:pt x="15718" y="13271"/>
                  </a:lnTo>
                  <a:lnTo>
                    <a:pt x="15138" y="13574"/>
                  </a:lnTo>
                  <a:lnTo>
                    <a:pt x="14583" y="13826"/>
                  </a:lnTo>
                  <a:lnTo>
                    <a:pt x="14053" y="14028"/>
                  </a:lnTo>
                  <a:lnTo>
                    <a:pt x="13548" y="14230"/>
                  </a:lnTo>
                  <a:lnTo>
                    <a:pt x="13069" y="14381"/>
                  </a:lnTo>
                  <a:lnTo>
                    <a:pt x="12236" y="14633"/>
                  </a:lnTo>
                  <a:lnTo>
                    <a:pt x="11631" y="14785"/>
                  </a:lnTo>
                  <a:lnTo>
                    <a:pt x="11227" y="14835"/>
                  </a:lnTo>
                  <a:lnTo>
                    <a:pt x="11227" y="14835"/>
                  </a:lnTo>
                  <a:lnTo>
                    <a:pt x="10596" y="14936"/>
                  </a:lnTo>
                  <a:lnTo>
                    <a:pt x="9915" y="14987"/>
                  </a:lnTo>
                  <a:lnTo>
                    <a:pt x="8528" y="15113"/>
                  </a:lnTo>
                  <a:lnTo>
                    <a:pt x="8528" y="15113"/>
                  </a:lnTo>
                  <a:lnTo>
                    <a:pt x="7493" y="15189"/>
                  </a:lnTo>
                  <a:lnTo>
                    <a:pt x="6408" y="15289"/>
                  </a:lnTo>
                  <a:lnTo>
                    <a:pt x="5324" y="15441"/>
                  </a:lnTo>
                  <a:lnTo>
                    <a:pt x="4768" y="15542"/>
                  </a:lnTo>
                  <a:lnTo>
                    <a:pt x="4213" y="15643"/>
                  </a:lnTo>
                  <a:lnTo>
                    <a:pt x="3658" y="15769"/>
                  </a:lnTo>
                  <a:lnTo>
                    <a:pt x="3129" y="15920"/>
                  </a:lnTo>
                  <a:lnTo>
                    <a:pt x="2599" y="16097"/>
                  </a:lnTo>
                  <a:lnTo>
                    <a:pt x="2044" y="16299"/>
                  </a:lnTo>
                  <a:lnTo>
                    <a:pt x="1539" y="16551"/>
                  </a:lnTo>
                  <a:lnTo>
                    <a:pt x="1009" y="16803"/>
                  </a:lnTo>
                  <a:lnTo>
                    <a:pt x="505" y="17106"/>
                  </a:lnTo>
                  <a:lnTo>
                    <a:pt x="0" y="17434"/>
                  </a:lnTo>
                  <a:lnTo>
                    <a:pt x="0" y="17434"/>
                  </a:lnTo>
                  <a:lnTo>
                    <a:pt x="4138" y="200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219;p69"/>
            <p:cNvSpPr/>
            <p:nvPr/>
          </p:nvSpPr>
          <p:spPr>
            <a:xfrm>
              <a:off x="6441783" y="2830953"/>
              <a:ext cx="677792" cy="311336"/>
            </a:xfrm>
            <a:custGeom>
              <a:avLst/>
              <a:gdLst/>
              <a:ahLst/>
              <a:cxnLst/>
              <a:rect l="l" t="t" r="r" b="b"/>
              <a:pathLst>
                <a:path w="36583" h="16804" extrusionOk="0">
                  <a:moveTo>
                    <a:pt x="33581" y="0"/>
                  </a:moveTo>
                  <a:lnTo>
                    <a:pt x="32723" y="782"/>
                  </a:lnTo>
                  <a:lnTo>
                    <a:pt x="32244" y="1211"/>
                  </a:lnTo>
                  <a:lnTo>
                    <a:pt x="31714" y="1615"/>
                  </a:lnTo>
                  <a:lnTo>
                    <a:pt x="31159" y="2044"/>
                  </a:lnTo>
                  <a:lnTo>
                    <a:pt x="30578" y="2473"/>
                  </a:lnTo>
                  <a:lnTo>
                    <a:pt x="29948" y="2927"/>
                  </a:lnTo>
                  <a:lnTo>
                    <a:pt x="29266" y="3356"/>
                  </a:lnTo>
                  <a:lnTo>
                    <a:pt x="28257" y="3961"/>
                  </a:lnTo>
                  <a:lnTo>
                    <a:pt x="27299" y="4466"/>
                  </a:lnTo>
                  <a:lnTo>
                    <a:pt x="26415" y="4920"/>
                  </a:lnTo>
                  <a:lnTo>
                    <a:pt x="25608" y="5273"/>
                  </a:lnTo>
                  <a:lnTo>
                    <a:pt x="24927" y="5576"/>
                  </a:lnTo>
                  <a:lnTo>
                    <a:pt x="24321" y="5803"/>
                  </a:lnTo>
                  <a:lnTo>
                    <a:pt x="23867" y="5954"/>
                  </a:lnTo>
                  <a:lnTo>
                    <a:pt x="23565" y="6055"/>
                  </a:lnTo>
                  <a:lnTo>
                    <a:pt x="22883" y="6207"/>
                  </a:lnTo>
                  <a:lnTo>
                    <a:pt x="22202" y="6358"/>
                  </a:lnTo>
                  <a:lnTo>
                    <a:pt x="20840" y="6636"/>
                  </a:lnTo>
                  <a:lnTo>
                    <a:pt x="19452" y="6888"/>
                  </a:lnTo>
                  <a:lnTo>
                    <a:pt x="18014" y="7115"/>
                  </a:lnTo>
                  <a:lnTo>
                    <a:pt x="15996" y="7468"/>
                  </a:lnTo>
                  <a:lnTo>
                    <a:pt x="14961" y="7645"/>
                  </a:lnTo>
                  <a:lnTo>
                    <a:pt x="13952" y="7847"/>
                  </a:lnTo>
                  <a:lnTo>
                    <a:pt x="12918" y="8074"/>
                  </a:lnTo>
                  <a:lnTo>
                    <a:pt x="11908" y="8326"/>
                  </a:lnTo>
                  <a:lnTo>
                    <a:pt x="10874" y="8629"/>
                  </a:lnTo>
                  <a:lnTo>
                    <a:pt x="9865" y="8982"/>
                  </a:lnTo>
                  <a:lnTo>
                    <a:pt x="9158" y="9234"/>
                  </a:lnTo>
                  <a:lnTo>
                    <a:pt x="8452" y="9537"/>
                  </a:lnTo>
                  <a:lnTo>
                    <a:pt x="7771" y="9840"/>
                  </a:lnTo>
                  <a:lnTo>
                    <a:pt x="7090" y="10168"/>
                  </a:lnTo>
                  <a:lnTo>
                    <a:pt x="6434" y="10521"/>
                  </a:lnTo>
                  <a:lnTo>
                    <a:pt x="5778" y="10899"/>
                  </a:lnTo>
                  <a:lnTo>
                    <a:pt x="5122" y="11303"/>
                  </a:lnTo>
                  <a:lnTo>
                    <a:pt x="4491" y="11707"/>
                  </a:lnTo>
                  <a:lnTo>
                    <a:pt x="3885" y="12161"/>
                  </a:lnTo>
                  <a:lnTo>
                    <a:pt x="3280" y="12615"/>
                  </a:lnTo>
                  <a:lnTo>
                    <a:pt x="2700" y="13069"/>
                  </a:lnTo>
                  <a:lnTo>
                    <a:pt x="2119" y="13574"/>
                  </a:lnTo>
                  <a:lnTo>
                    <a:pt x="1564" y="14078"/>
                  </a:lnTo>
                  <a:lnTo>
                    <a:pt x="1035" y="14608"/>
                  </a:lnTo>
                  <a:lnTo>
                    <a:pt x="505" y="15163"/>
                  </a:lnTo>
                  <a:lnTo>
                    <a:pt x="0" y="15718"/>
                  </a:lnTo>
                  <a:lnTo>
                    <a:pt x="5551" y="16803"/>
                  </a:lnTo>
                  <a:lnTo>
                    <a:pt x="6408" y="16122"/>
                  </a:lnTo>
                  <a:lnTo>
                    <a:pt x="7241" y="15491"/>
                  </a:lnTo>
                  <a:lnTo>
                    <a:pt x="8023" y="14961"/>
                  </a:lnTo>
                  <a:lnTo>
                    <a:pt x="8780" y="14482"/>
                  </a:lnTo>
                  <a:lnTo>
                    <a:pt x="9512" y="14078"/>
                  </a:lnTo>
                  <a:lnTo>
                    <a:pt x="10193" y="13750"/>
                  </a:lnTo>
                  <a:lnTo>
                    <a:pt x="10824" y="13473"/>
                  </a:lnTo>
                  <a:lnTo>
                    <a:pt x="11404" y="13246"/>
                  </a:lnTo>
                  <a:lnTo>
                    <a:pt x="11984" y="13019"/>
                  </a:lnTo>
                  <a:lnTo>
                    <a:pt x="12564" y="12842"/>
                  </a:lnTo>
                  <a:lnTo>
                    <a:pt x="13170" y="12665"/>
                  </a:lnTo>
                  <a:lnTo>
                    <a:pt x="13876" y="12489"/>
                  </a:lnTo>
                  <a:lnTo>
                    <a:pt x="14759" y="12287"/>
                  </a:lnTo>
                  <a:lnTo>
                    <a:pt x="15819" y="12085"/>
                  </a:lnTo>
                  <a:lnTo>
                    <a:pt x="18746" y="11606"/>
                  </a:lnTo>
                  <a:lnTo>
                    <a:pt x="20209" y="11353"/>
                  </a:lnTo>
                  <a:lnTo>
                    <a:pt x="21723" y="11101"/>
                  </a:lnTo>
                  <a:lnTo>
                    <a:pt x="23211" y="10798"/>
                  </a:lnTo>
                  <a:lnTo>
                    <a:pt x="23968" y="10622"/>
                  </a:lnTo>
                  <a:lnTo>
                    <a:pt x="24725" y="10420"/>
                  </a:lnTo>
                  <a:lnTo>
                    <a:pt x="25860" y="10092"/>
                  </a:lnTo>
                  <a:lnTo>
                    <a:pt x="26945" y="9714"/>
                  </a:lnTo>
                  <a:lnTo>
                    <a:pt x="28005" y="9310"/>
                  </a:lnTo>
                  <a:lnTo>
                    <a:pt x="29014" y="8831"/>
                  </a:lnTo>
                  <a:lnTo>
                    <a:pt x="29948" y="8351"/>
                  </a:lnTo>
                  <a:lnTo>
                    <a:pt x="30856" y="7796"/>
                  </a:lnTo>
                  <a:lnTo>
                    <a:pt x="31285" y="7519"/>
                  </a:lnTo>
                  <a:lnTo>
                    <a:pt x="31688" y="7216"/>
                  </a:lnTo>
                  <a:lnTo>
                    <a:pt x="32092" y="6913"/>
                  </a:lnTo>
                  <a:lnTo>
                    <a:pt x="32471" y="6610"/>
                  </a:lnTo>
                  <a:lnTo>
                    <a:pt x="32849" y="6282"/>
                  </a:lnTo>
                  <a:lnTo>
                    <a:pt x="33202" y="5954"/>
                  </a:lnTo>
                  <a:lnTo>
                    <a:pt x="33555" y="5626"/>
                  </a:lnTo>
                  <a:lnTo>
                    <a:pt x="33883" y="5273"/>
                  </a:lnTo>
                  <a:lnTo>
                    <a:pt x="34186" y="4920"/>
                  </a:lnTo>
                  <a:lnTo>
                    <a:pt x="34489" y="4567"/>
                  </a:lnTo>
                  <a:lnTo>
                    <a:pt x="34766" y="4188"/>
                  </a:lnTo>
                  <a:lnTo>
                    <a:pt x="35044" y="3810"/>
                  </a:lnTo>
                  <a:lnTo>
                    <a:pt x="35296" y="3431"/>
                  </a:lnTo>
                  <a:lnTo>
                    <a:pt x="35523" y="3053"/>
                  </a:lnTo>
                  <a:lnTo>
                    <a:pt x="35725" y="2649"/>
                  </a:lnTo>
                  <a:lnTo>
                    <a:pt x="35927" y="2246"/>
                  </a:lnTo>
                  <a:lnTo>
                    <a:pt x="36129" y="1817"/>
                  </a:lnTo>
                  <a:lnTo>
                    <a:pt x="36280" y="1413"/>
                  </a:lnTo>
                  <a:lnTo>
                    <a:pt x="36432" y="984"/>
                  </a:lnTo>
                  <a:lnTo>
                    <a:pt x="36583" y="555"/>
                  </a:lnTo>
                  <a:lnTo>
                    <a:pt x="335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220;p69"/>
            <p:cNvSpPr/>
            <p:nvPr/>
          </p:nvSpPr>
          <p:spPr>
            <a:xfrm>
              <a:off x="6441783" y="2830953"/>
              <a:ext cx="677792" cy="311336"/>
            </a:xfrm>
            <a:custGeom>
              <a:avLst/>
              <a:gdLst/>
              <a:ahLst/>
              <a:cxnLst/>
              <a:rect l="l" t="t" r="r" b="b"/>
              <a:pathLst>
                <a:path w="36583" h="16804" fill="none" extrusionOk="0">
                  <a:moveTo>
                    <a:pt x="5551" y="16803"/>
                  </a:moveTo>
                  <a:lnTo>
                    <a:pt x="5551" y="16803"/>
                  </a:lnTo>
                  <a:lnTo>
                    <a:pt x="6408" y="16122"/>
                  </a:lnTo>
                  <a:lnTo>
                    <a:pt x="7241" y="15491"/>
                  </a:lnTo>
                  <a:lnTo>
                    <a:pt x="8023" y="14961"/>
                  </a:lnTo>
                  <a:lnTo>
                    <a:pt x="8780" y="14482"/>
                  </a:lnTo>
                  <a:lnTo>
                    <a:pt x="9512" y="14078"/>
                  </a:lnTo>
                  <a:lnTo>
                    <a:pt x="10193" y="13750"/>
                  </a:lnTo>
                  <a:lnTo>
                    <a:pt x="10824" y="13473"/>
                  </a:lnTo>
                  <a:lnTo>
                    <a:pt x="11404" y="13246"/>
                  </a:lnTo>
                  <a:lnTo>
                    <a:pt x="11404" y="13246"/>
                  </a:lnTo>
                  <a:lnTo>
                    <a:pt x="11984" y="13019"/>
                  </a:lnTo>
                  <a:lnTo>
                    <a:pt x="12564" y="12842"/>
                  </a:lnTo>
                  <a:lnTo>
                    <a:pt x="13170" y="12665"/>
                  </a:lnTo>
                  <a:lnTo>
                    <a:pt x="13876" y="12489"/>
                  </a:lnTo>
                  <a:lnTo>
                    <a:pt x="14759" y="12287"/>
                  </a:lnTo>
                  <a:lnTo>
                    <a:pt x="15819" y="12085"/>
                  </a:lnTo>
                  <a:lnTo>
                    <a:pt x="18746" y="11606"/>
                  </a:lnTo>
                  <a:lnTo>
                    <a:pt x="18746" y="11606"/>
                  </a:lnTo>
                  <a:lnTo>
                    <a:pt x="20209" y="11353"/>
                  </a:lnTo>
                  <a:lnTo>
                    <a:pt x="21723" y="11101"/>
                  </a:lnTo>
                  <a:lnTo>
                    <a:pt x="23211" y="10798"/>
                  </a:lnTo>
                  <a:lnTo>
                    <a:pt x="23968" y="10622"/>
                  </a:lnTo>
                  <a:lnTo>
                    <a:pt x="24725" y="10420"/>
                  </a:lnTo>
                  <a:lnTo>
                    <a:pt x="24725" y="10420"/>
                  </a:lnTo>
                  <a:lnTo>
                    <a:pt x="25860" y="10092"/>
                  </a:lnTo>
                  <a:lnTo>
                    <a:pt x="26945" y="9714"/>
                  </a:lnTo>
                  <a:lnTo>
                    <a:pt x="28005" y="9310"/>
                  </a:lnTo>
                  <a:lnTo>
                    <a:pt x="29014" y="8831"/>
                  </a:lnTo>
                  <a:lnTo>
                    <a:pt x="29948" y="8351"/>
                  </a:lnTo>
                  <a:lnTo>
                    <a:pt x="30856" y="7796"/>
                  </a:lnTo>
                  <a:lnTo>
                    <a:pt x="31285" y="7519"/>
                  </a:lnTo>
                  <a:lnTo>
                    <a:pt x="31688" y="7216"/>
                  </a:lnTo>
                  <a:lnTo>
                    <a:pt x="32092" y="6913"/>
                  </a:lnTo>
                  <a:lnTo>
                    <a:pt x="32471" y="6610"/>
                  </a:lnTo>
                  <a:lnTo>
                    <a:pt x="32849" y="6282"/>
                  </a:lnTo>
                  <a:lnTo>
                    <a:pt x="33202" y="5954"/>
                  </a:lnTo>
                  <a:lnTo>
                    <a:pt x="33555" y="5626"/>
                  </a:lnTo>
                  <a:lnTo>
                    <a:pt x="33883" y="5273"/>
                  </a:lnTo>
                  <a:lnTo>
                    <a:pt x="34186" y="4920"/>
                  </a:lnTo>
                  <a:lnTo>
                    <a:pt x="34489" y="4567"/>
                  </a:lnTo>
                  <a:lnTo>
                    <a:pt x="34766" y="4188"/>
                  </a:lnTo>
                  <a:lnTo>
                    <a:pt x="35044" y="3810"/>
                  </a:lnTo>
                  <a:lnTo>
                    <a:pt x="35296" y="3431"/>
                  </a:lnTo>
                  <a:lnTo>
                    <a:pt x="35523" y="3053"/>
                  </a:lnTo>
                  <a:lnTo>
                    <a:pt x="35725" y="2649"/>
                  </a:lnTo>
                  <a:lnTo>
                    <a:pt x="35927" y="2246"/>
                  </a:lnTo>
                  <a:lnTo>
                    <a:pt x="36129" y="1817"/>
                  </a:lnTo>
                  <a:lnTo>
                    <a:pt x="36280" y="1413"/>
                  </a:lnTo>
                  <a:lnTo>
                    <a:pt x="36432" y="984"/>
                  </a:lnTo>
                  <a:lnTo>
                    <a:pt x="36583" y="555"/>
                  </a:lnTo>
                  <a:lnTo>
                    <a:pt x="36583" y="555"/>
                  </a:lnTo>
                  <a:lnTo>
                    <a:pt x="33581" y="0"/>
                  </a:lnTo>
                  <a:lnTo>
                    <a:pt x="33581" y="0"/>
                  </a:lnTo>
                  <a:lnTo>
                    <a:pt x="32723" y="782"/>
                  </a:lnTo>
                  <a:lnTo>
                    <a:pt x="32244" y="1211"/>
                  </a:lnTo>
                  <a:lnTo>
                    <a:pt x="31714" y="1615"/>
                  </a:lnTo>
                  <a:lnTo>
                    <a:pt x="31159" y="2044"/>
                  </a:lnTo>
                  <a:lnTo>
                    <a:pt x="30578" y="2473"/>
                  </a:lnTo>
                  <a:lnTo>
                    <a:pt x="29948" y="2927"/>
                  </a:lnTo>
                  <a:lnTo>
                    <a:pt x="29266" y="3356"/>
                  </a:lnTo>
                  <a:lnTo>
                    <a:pt x="29266" y="3356"/>
                  </a:lnTo>
                  <a:lnTo>
                    <a:pt x="28257" y="3961"/>
                  </a:lnTo>
                  <a:lnTo>
                    <a:pt x="27299" y="4466"/>
                  </a:lnTo>
                  <a:lnTo>
                    <a:pt x="26415" y="4920"/>
                  </a:lnTo>
                  <a:lnTo>
                    <a:pt x="25608" y="5273"/>
                  </a:lnTo>
                  <a:lnTo>
                    <a:pt x="24927" y="5576"/>
                  </a:lnTo>
                  <a:lnTo>
                    <a:pt x="24321" y="5803"/>
                  </a:lnTo>
                  <a:lnTo>
                    <a:pt x="23867" y="5954"/>
                  </a:lnTo>
                  <a:lnTo>
                    <a:pt x="23565" y="6055"/>
                  </a:lnTo>
                  <a:lnTo>
                    <a:pt x="23565" y="6055"/>
                  </a:lnTo>
                  <a:lnTo>
                    <a:pt x="22883" y="6207"/>
                  </a:lnTo>
                  <a:lnTo>
                    <a:pt x="22202" y="6358"/>
                  </a:lnTo>
                  <a:lnTo>
                    <a:pt x="20840" y="6636"/>
                  </a:lnTo>
                  <a:lnTo>
                    <a:pt x="19452" y="6888"/>
                  </a:lnTo>
                  <a:lnTo>
                    <a:pt x="18014" y="7115"/>
                  </a:lnTo>
                  <a:lnTo>
                    <a:pt x="18014" y="7115"/>
                  </a:lnTo>
                  <a:lnTo>
                    <a:pt x="15996" y="7468"/>
                  </a:lnTo>
                  <a:lnTo>
                    <a:pt x="14961" y="7645"/>
                  </a:lnTo>
                  <a:lnTo>
                    <a:pt x="13952" y="7847"/>
                  </a:lnTo>
                  <a:lnTo>
                    <a:pt x="12918" y="8074"/>
                  </a:lnTo>
                  <a:lnTo>
                    <a:pt x="11908" y="8326"/>
                  </a:lnTo>
                  <a:lnTo>
                    <a:pt x="10874" y="8629"/>
                  </a:lnTo>
                  <a:lnTo>
                    <a:pt x="9865" y="8982"/>
                  </a:lnTo>
                  <a:lnTo>
                    <a:pt x="9865" y="8982"/>
                  </a:lnTo>
                  <a:lnTo>
                    <a:pt x="9158" y="9234"/>
                  </a:lnTo>
                  <a:lnTo>
                    <a:pt x="8452" y="9537"/>
                  </a:lnTo>
                  <a:lnTo>
                    <a:pt x="7771" y="9840"/>
                  </a:lnTo>
                  <a:lnTo>
                    <a:pt x="7090" y="10168"/>
                  </a:lnTo>
                  <a:lnTo>
                    <a:pt x="6434" y="10521"/>
                  </a:lnTo>
                  <a:lnTo>
                    <a:pt x="5778" y="10899"/>
                  </a:lnTo>
                  <a:lnTo>
                    <a:pt x="5122" y="11303"/>
                  </a:lnTo>
                  <a:lnTo>
                    <a:pt x="4491" y="11707"/>
                  </a:lnTo>
                  <a:lnTo>
                    <a:pt x="3885" y="12161"/>
                  </a:lnTo>
                  <a:lnTo>
                    <a:pt x="3280" y="12615"/>
                  </a:lnTo>
                  <a:lnTo>
                    <a:pt x="2700" y="13069"/>
                  </a:lnTo>
                  <a:lnTo>
                    <a:pt x="2119" y="13574"/>
                  </a:lnTo>
                  <a:lnTo>
                    <a:pt x="1564" y="14078"/>
                  </a:lnTo>
                  <a:lnTo>
                    <a:pt x="1035" y="14608"/>
                  </a:lnTo>
                  <a:lnTo>
                    <a:pt x="505" y="15163"/>
                  </a:lnTo>
                  <a:lnTo>
                    <a:pt x="0" y="15718"/>
                  </a:lnTo>
                  <a:lnTo>
                    <a:pt x="0" y="15718"/>
                  </a:lnTo>
                  <a:lnTo>
                    <a:pt x="5551" y="16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221;p69"/>
            <p:cNvSpPr/>
            <p:nvPr/>
          </p:nvSpPr>
          <p:spPr>
            <a:xfrm>
              <a:off x="6954569" y="2752876"/>
              <a:ext cx="278153" cy="117816"/>
            </a:xfrm>
            <a:custGeom>
              <a:avLst/>
              <a:gdLst/>
              <a:ahLst/>
              <a:cxnLst/>
              <a:rect l="l" t="t" r="r" b="b"/>
              <a:pathLst>
                <a:path w="15013" h="6359" extrusionOk="0">
                  <a:moveTo>
                    <a:pt x="15013" y="1"/>
                  </a:moveTo>
                  <a:lnTo>
                    <a:pt x="1" y="884"/>
                  </a:lnTo>
                  <a:lnTo>
                    <a:pt x="1" y="4517"/>
                  </a:lnTo>
                  <a:lnTo>
                    <a:pt x="14861" y="6359"/>
                  </a:lnTo>
                  <a:lnTo>
                    <a:pt x="150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222;p69"/>
            <p:cNvSpPr/>
            <p:nvPr/>
          </p:nvSpPr>
          <p:spPr>
            <a:xfrm>
              <a:off x="6954569" y="2752876"/>
              <a:ext cx="278153" cy="117816"/>
            </a:xfrm>
            <a:custGeom>
              <a:avLst/>
              <a:gdLst/>
              <a:ahLst/>
              <a:cxnLst/>
              <a:rect l="l" t="t" r="r" b="b"/>
              <a:pathLst>
                <a:path w="15013" h="6359" fill="none" extrusionOk="0">
                  <a:moveTo>
                    <a:pt x="1" y="4517"/>
                  </a:moveTo>
                  <a:lnTo>
                    <a:pt x="1" y="4517"/>
                  </a:lnTo>
                  <a:lnTo>
                    <a:pt x="14861" y="6359"/>
                  </a:lnTo>
                  <a:lnTo>
                    <a:pt x="14861" y="6359"/>
                  </a:lnTo>
                  <a:lnTo>
                    <a:pt x="15013" y="1"/>
                  </a:lnTo>
                  <a:lnTo>
                    <a:pt x="15013" y="1"/>
                  </a:lnTo>
                  <a:lnTo>
                    <a:pt x="1" y="884"/>
                  </a:lnTo>
                  <a:lnTo>
                    <a:pt x="1" y="45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223;p69"/>
            <p:cNvSpPr/>
            <p:nvPr/>
          </p:nvSpPr>
          <p:spPr>
            <a:xfrm>
              <a:off x="7038261" y="2752412"/>
              <a:ext cx="103791" cy="107534"/>
            </a:xfrm>
            <a:custGeom>
              <a:avLst/>
              <a:gdLst/>
              <a:ahLst/>
              <a:cxnLst/>
              <a:rect l="l" t="t" r="r" b="b"/>
              <a:pathLst>
                <a:path w="5602" h="5804" extrusionOk="0">
                  <a:moveTo>
                    <a:pt x="101" y="1"/>
                  </a:moveTo>
                  <a:lnTo>
                    <a:pt x="51" y="51"/>
                  </a:lnTo>
                  <a:lnTo>
                    <a:pt x="25" y="102"/>
                  </a:lnTo>
                  <a:lnTo>
                    <a:pt x="0" y="177"/>
                  </a:lnTo>
                  <a:lnTo>
                    <a:pt x="0" y="5627"/>
                  </a:lnTo>
                  <a:lnTo>
                    <a:pt x="25" y="5703"/>
                  </a:lnTo>
                  <a:lnTo>
                    <a:pt x="51" y="5753"/>
                  </a:lnTo>
                  <a:lnTo>
                    <a:pt x="101" y="5803"/>
                  </a:lnTo>
                  <a:lnTo>
                    <a:pt x="5475" y="5803"/>
                  </a:lnTo>
                  <a:lnTo>
                    <a:pt x="5551" y="5753"/>
                  </a:lnTo>
                  <a:lnTo>
                    <a:pt x="5576" y="5703"/>
                  </a:lnTo>
                  <a:lnTo>
                    <a:pt x="5601" y="5627"/>
                  </a:lnTo>
                  <a:lnTo>
                    <a:pt x="5601" y="177"/>
                  </a:lnTo>
                  <a:lnTo>
                    <a:pt x="5576" y="102"/>
                  </a:lnTo>
                  <a:lnTo>
                    <a:pt x="5551" y="51"/>
                  </a:lnTo>
                  <a:lnTo>
                    <a:pt x="54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224;p69"/>
            <p:cNvSpPr/>
            <p:nvPr/>
          </p:nvSpPr>
          <p:spPr>
            <a:xfrm>
              <a:off x="7038261" y="2752412"/>
              <a:ext cx="103791" cy="107534"/>
            </a:xfrm>
            <a:custGeom>
              <a:avLst/>
              <a:gdLst/>
              <a:ahLst/>
              <a:cxnLst/>
              <a:rect l="l" t="t" r="r" b="b"/>
              <a:pathLst>
                <a:path w="5602" h="5804" fill="none" extrusionOk="0">
                  <a:moveTo>
                    <a:pt x="177" y="5803"/>
                  </a:moveTo>
                  <a:lnTo>
                    <a:pt x="5399" y="5803"/>
                  </a:lnTo>
                  <a:lnTo>
                    <a:pt x="5399" y="5803"/>
                  </a:lnTo>
                  <a:lnTo>
                    <a:pt x="5475" y="5803"/>
                  </a:lnTo>
                  <a:lnTo>
                    <a:pt x="5551" y="5753"/>
                  </a:lnTo>
                  <a:lnTo>
                    <a:pt x="5576" y="5703"/>
                  </a:lnTo>
                  <a:lnTo>
                    <a:pt x="5601" y="5627"/>
                  </a:lnTo>
                  <a:lnTo>
                    <a:pt x="5601" y="177"/>
                  </a:lnTo>
                  <a:lnTo>
                    <a:pt x="5601" y="177"/>
                  </a:lnTo>
                  <a:lnTo>
                    <a:pt x="5576" y="102"/>
                  </a:lnTo>
                  <a:lnTo>
                    <a:pt x="5551" y="51"/>
                  </a:lnTo>
                  <a:lnTo>
                    <a:pt x="5475" y="1"/>
                  </a:lnTo>
                  <a:lnTo>
                    <a:pt x="5399" y="1"/>
                  </a:lnTo>
                  <a:lnTo>
                    <a:pt x="177" y="1"/>
                  </a:lnTo>
                  <a:lnTo>
                    <a:pt x="177" y="1"/>
                  </a:lnTo>
                  <a:lnTo>
                    <a:pt x="101" y="1"/>
                  </a:lnTo>
                  <a:lnTo>
                    <a:pt x="51" y="51"/>
                  </a:lnTo>
                  <a:lnTo>
                    <a:pt x="25" y="102"/>
                  </a:lnTo>
                  <a:lnTo>
                    <a:pt x="0" y="177"/>
                  </a:lnTo>
                  <a:lnTo>
                    <a:pt x="0" y="5627"/>
                  </a:lnTo>
                  <a:lnTo>
                    <a:pt x="0" y="5627"/>
                  </a:lnTo>
                  <a:lnTo>
                    <a:pt x="25" y="5703"/>
                  </a:lnTo>
                  <a:lnTo>
                    <a:pt x="51" y="5753"/>
                  </a:lnTo>
                  <a:lnTo>
                    <a:pt x="101" y="5803"/>
                  </a:lnTo>
                  <a:lnTo>
                    <a:pt x="177" y="5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877" y="1404265"/>
            <a:ext cx="4310246" cy="2334970"/>
          </a:xfrm>
          <a:prstGeom prst="rect">
            <a:avLst/>
          </a:prstGeom>
        </p:spPr>
      </p:pic>
    </p:spTree>
    <p:extLst>
      <p:ext uri="{BB962C8B-B14F-4D97-AF65-F5344CB8AC3E}">
        <p14:creationId xmlns:p14="http://schemas.microsoft.com/office/powerpoint/2010/main" val="2533705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94444E-6 -2.22222E-6 L 0.32048 -0.00524 " pathEditMode="relative" rAng="0" ptsTypes="AA">
                                      <p:cBhvr>
                                        <p:cTn id="8" dur="2000" fill="hold"/>
                                        <p:tgtEl>
                                          <p:spTgt spid="76"/>
                                        </p:tgtEl>
                                        <p:attrNameLst>
                                          <p:attrName>ppt_x</p:attrName>
                                          <p:attrName>ppt_y</p:attrName>
                                        </p:attrNameLst>
                                      </p:cBhvr>
                                      <p:rCtr x="16024" y="-278"/>
                                    </p:animMotion>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22000" r="-3000" b="-7000"/>
          </a:stretch>
        </a:blipFill>
        <a:effectLst/>
      </p:bgPr>
    </p:bg>
    <p:spTree>
      <p:nvGrpSpPr>
        <p:cNvPr id="1" name=""/>
        <p:cNvGrpSpPr/>
        <p:nvPr/>
      </p:nvGrpSpPr>
      <p:grpSpPr>
        <a:xfrm>
          <a:off x="0" y="0"/>
          <a:ext cx="0" cy="0"/>
          <a:chOff x="0" y="0"/>
          <a:chExt cx="0" cy="0"/>
        </a:xfrm>
      </p:grpSpPr>
      <p:sp>
        <p:nvSpPr>
          <p:cNvPr id="58" name="Rectangle 57"/>
          <p:cNvSpPr/>
          <p:nvPr/>
        </p:nvSpPr>
        <p:spPr>
          <a:xfrm>
            <a:off x="630184" y="4495472"/>
            <a:ext cx="2343070" cy="5975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rPr>
              <a:t>Ngôi trường đại học đầu tiên của Việt Nam, nơi chứa đựng những tinh hoa của lịch sử đất Việt. </a:t>
            </a:r>
            <a:endParaRPr lang="en-US" sz="1100" dirty="0">
              <a:solidFill>
                <a:schemeClr val="tx1"/>
              </a:solidFill>
            </a:endParaRPr>
          </a:p>
        </p:txBody>
      </p:sp>
      <p:sp>
        <p:nvSpPr>
          <p:cNvPr id="56" name="Rectangle 55"/>
          <p:cNvSpPr/>
          <p:nvPr/>
        </p:nvSpPr>
        <p:spPr>
          <a:xfrm>
            <a:off x="86947" y="3705360"/>
            <a:ext cx="2578527" cy="4683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rPr>
              <a:t>Ngôi chùa đã 1000 năm tuổi, ngôi chùa có kiến trúc độc đáo ở Việt Nam.</a:t>
            </a:r>
            <a:endParaRPr lang="en-US" sz="1100" dirty="0">
              <a:solidFill>
                <a:schemeClr val="tx1"/>
              </a:solidFill>
            </a:endParaRPr>
          </a:p>
        </p:txBody>
      </p:sp>
      <p:sp>
        <p:nvSpPr>
          <p:cNvPr id="57" name="TextBox 56"/>
          <p:cNvSpPr txBox="1"/>
          <p:nvPr/>
        </p:nvSpPr>
        <p:spPr>
          <a:xfrm>
            <a:off x="556910" y="3455488"/>
            <a:ext cx="1573110" cy="307777"/>
          </a:xfrm>
          <a:prstGeom prst="rect">
            <a:avLst/>
          </a:prstGeom>
          <a:solidFill>
            <a:schemeClr val="bg1"/>
          </a:solidFill>
        </p:spPr>
        <p:txBody>
          <a:bodyPr wrap="square" rtlCol="0">
            <a:spAutoFit/>
          </a:bodyPr>
          <a:lstStyle/>
          <a:p>
            <a:r>
              <a:rPr lang="vi-VN" b="1" dirty="0">
                <a:solidFill>
                  <a:srgbClr val="00B050"/>
                </a:solidFill>
                <a:latin typeface="+mn-lt"/>
              </a:rPr>
              <a:t>CHÙA MỘT CỘT</a:t>
            </a:r>
            <a:endParaRPr lang="en-US" b="1" dirty="0">
              <a:solidFill>
                <a:srgbClr val="00B050"/>
              </a:solidFill>
              <a:latin typeface="+mn-lt"/>
            </a:endParaRPr>
          </a:p>
        </p:txBody>
      </p:sp>
      <p:sp>
        <p:nvSpPr>
          <p:cNvPr id="54" name="Rectangle 53"/>
          <p:cNvSpPr/>
          <p:nvPr/>
        </p:nvSpPr>
        <p:spPr>
          <a:xfrm>
            <a:off x="1993075" y="1248926"/>
            <a:ext cx="2020454" cy="56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rPr>
              <a:t>Là </a:t>
            </a:r>
            <a:r>
              <a:rPr lang="en-US" sz="1100" dirty="0">
                <a:solidFill>
                  <a:schemeClr val="tx1"/>
                </a:solidFill>
                <a:latin typeface="Arial" panose="020B0604020202020204" pitchFamily="34" charset="0"/>
                <a:cs typeface="Arial" panose="020B0604020202020204" pitchFamily="34" charset="0"/>
              </a:rPr>
              <a:t>n</a:t>
            </a:r>
            <a:r>
              <a:rPr lang="vi-VN" sz="1100" dirty="0">
                <a:solidFill>
                  <a:schemeClr val="tx1"/>
                </a:solidFill>
              </a:rPr>
              <a:t>ơi đặt thi hài của Chủ tịch Hồ Chí Minh, được khởi công vào ngày 2/9/1973.</a:t>
            </a:r>
            <a:endParaRPr lang="en-US" sz="1100" dirty="0">
              <a:solidFill>
                <a:schemeClr val="tx1"/>
              </a:solidFill>
            </a:endParaRPr>
          </a:p>
        </p:txBody>
      </p:sp>
      <p:sp>
        <p:nvSpPr>
          <p:cNvPr id="55" name="TextBox 54"/>
          <p:cNvSpPr txBox="1"/>
          <p:nvPr/>
        </p:nvSpPr>
        <p:spPr>
          <a:xfrm>
            <a:off x="2451869" y="951286"/>
            <a:ext cx="1132041" cy="307777"/>
          </a:xfrm>
          <a:prstGeom prst="rect">
            <a:avLst/>
          </a:prstGeom>
          <a:solidFill>
            <a:schemeClr val="bg1"/>
          </a:solidFill>
        </p:spPr>
        <p:txBody>
          <a:bodyPr wrap="none" rtlCol="0">
            <a:spAutoFit/>
          </a:bodyPr>
          <a:lstStyle/>
          <a:p>
            <a:r>
              <a:rPr lang="vi-VN" b="1" dirty="0">
                <a:solidFill>
                  <a:srgbClr val="00B050"/>
                </a:solidFill>
                <a:latin typeface="+mn-lt"/>
              </a:rPr>
              <a:t>LĂNG BÁC</a:t>
            </a:r>
            <a:endParaRPr lang="en-US" b="1" dirty="0">
              <a:solidFill>
                <a:srgbClr val="00B050"/>
              </a:solidFill>
              <a:latin typeface="+mn-lt"/>
            </a:endParaRPr>
          </a:p>
        </p:txBody>
      </p:sp>
      <p:sp>
        <p:nvSpPr>
          <p:cNvPr id="52" name="Rectangle 51"/>
          <p:cNvSpPr/>
          <p:nvPr/>
        </p:nvSpPr>
        <p:spPr>
          <a:xfrm>
            <a:off x="3978036" y="3049740"/>
            <a:ext cx="2327564" cy="6671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rPr>
              <a:t>Mang kiến trúc châu Âu nhưng vẫn có sự kết hợp với kiến trúc đậm chất truyền thống Việt Nam.</a:t>
            </a:r>
            <a:endParaRPr lang="en-US" sz="1100" dirty="0">
              <a:solidFill>
                <a:schemeClr val="tx1"/>
              </a:solidFill>
            </a:endParaRPr>
          </a:p>
        </p:txBody>
      </p:sp>
      <p:sp>
        <p:nvSpPr>
          <p:cNvPr id="53" name="TextBox 52"/>
          <p:cNvSpPr txBox="1"/>
          <p:nvPr/>
        </p:nvSpPr>
        <p:spPr>
          <a:xfrm>
            <a:off x="4511089" y="2740319"/>
            <a:ext cx="1205779" cy="307777"/>
          </a:xfrm>
          <a:prstGeom prst="rect">
            <a:avLst/>
          </a:prstGeom>
          <a:solidFill>
            <a:schemeClr val="bg1"/>
          </a:solidFill>
        </p:spPr>
        <p:txBody>
          <a:bodyPr wrap="none" rtlCol="0">
            <a:spAutoFit/>
          </a:bodyPr>
          <a:lstStyle/>
          <a:p>
            <a:r>
              <a:rPr lang="vi-VN" b="1" dirty="0">
                <a:solidFill>
                  <a:srgbClr val="00B050"/>
                </a:solidFill>
                <a:latin typeface="+mn-lt"/>
              </a:rPr>
              <a:t>Nhà thờ lớn</a:t>
            </a:r>
            <a:endParaRPr lang="en-US" b="1" dirty="0">
              <a:solidFill>
                <a:srgbClr val="00B050"/>
              </a:solidFill>
              <a:latin typeface="+mn-lt"/>
            </a:endParaRPr>
          </a:p>
        </p:txBody>
      </p:sp>
      <p:sp>
        <p:nvSpPr>
          <p:cNvPr id="34" name="Rectangle 33"/>
          <p:cNvSpPr/>
          <p:nvPr/>
        </p:nvSpPr>
        <p:spPr>
          <a:xfrm>
            <a:off x="5989670" y="2024278"/>
            <a:ext cx="1602100" cy="5031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rPr>
              <a:t>Trải qua lịch sử</a:t>
            </a:r>
            <a:r>
              <a:rPr lang="en-US" sz="1100" dirty="0">
                <a:solidFill>
                  <a:schemeClr val="tx1"/>
                </a:solidFill>
              </a:rPr>
              <a:t>,</a:t>
            </a:r>
            <a:r>
              <a:rPr lang="vi-VN" sz="1100" dirty="0">
                <a:solidFill>
                  <a:schemeClr val="tx1"/>
                </a:solidFill>
              </a:rPr>
              <a:t> nơi đây vẫn còn giữ được nguyên vẹn kiến trúc.</a:t>
            </a:r>
            <a:endParaRPr lang="en-US" sz="1100" dirty="0">
              <a:solidFill>
                <a:schemeClr val="tx1"/>
              </a:solidFill>
            </a:endParaRPr>
          </a:p>
        </p:txBody>
      </p:sp>
      <p:sp>
        <p:nvSpPr>
          <p:cNvPr id="42" name="TextBox 41"/>
          <p:cNvSpPr txBox="1"/>
          <p:nvPr/>
        </p:nvSpPr>
        <p:spPr>
          <a:xfrm>
            <a:off x="6356216" y="1720275"/>
            <a:ext cx="893193" cy="307777"/>
          </a:xfrm>
          <a:prstGeom prst="rect">
            <a:avLst/>
          </a:prstGeom>
          <a:solidFill>
            <a:schemeClr val="bg1"/>
          </a:solidFill>
        </p:spPr>
        <p:txBody>
          <a:bodyPr wrap="none" rtlCol="0" anchor="ctr">
            <a:spAutoFit/>
          </a:bodyPr>
          <a:lstStyle/>
          <a:p>
            <a:r>
              <a:rPr lang="vi-VN" b="1" dirty="0">
                <a:solidFill>
                  <a:srgbClr val="00B050"/>
                </a:solidFill>
                <a:latin typeface="+mn-lt"/>
              </a:rPr>
              <a:t>PHỐ CỔ</a:t>
            </a:r>
            <a:endParaRPr lang="en-US" b="1" dirty="0">
              <a:solidFill>
                <a:srgbClr val="00B050"/>
              </a:solidFill>
              <a:latin typeface="+mn-lt"/>
            </a:endParaRPr>
          </a:p>
        </p:txBody>
      </p:sp>
      <p:sp>
        <p:nvSpPr>
          <p:cNvPr id="2" name="Rectangle 1"/>
          <p:cNvSpPr/>
          <p:nvPr/>
        </p:nvSpPr>
        <p:spPr>
          <a:xfrm>
            <a:off x="4868883" y="4233628"/>
            <a:ext cx="2327564" cy="6671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rPr>
              <a:t>Được xem là “trái tim” của Thủ đô Hà Nội. Theo truyền thuyết, vua Lê đã trả kiếm cho “rùa vàng” nên hồ Hoàn Kiếm có tên từ đó.</a:t>
            </a:r>
            <a:endParaRPr lang="en-US" sz="1100" dirty="0">
              <a:solidFill>
                <a:schemeClr val="tx1"/>
              </a:solidFill>
            </a:endParaRPr>
          </a:p>
        </p:txBody>
      </p:sp>
      <p:sp>
        <p:nvSpPr>
          <p:cNvPr id="4" name="Google Shape;3117;p46"/>
          <p:cNvSpPr/>
          <p:nvPr/>
        </p:nvSpPr>
        <p:spPr>
          <a:xfrm>
            <a:off x="1861283" y="0"/>
            <a:ext cx="5421434" cy="546265"/>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b="1" dirty="0">
              <a:latin typeface="Gwendolyn" pitchFamily="2" charset="0"/>
            </a:endParaRPr>
          </a:p>
        </p:txBody>
      </p:sp>
      <p:sp>
        <p:nvSpPr>
          <p:cNvPr id="5" name="TextBox 4"/>
          <p:cNvSpPr txBox="1"/>
          <p:nvPr/>
        </p:nvSpPr>
        <p:spPr>
          <a:xfrm>
            <a:off x="2810086" y="-111589"/>
            <a:ext cx="3523828" cy="769441"/>
          </a:xfrm>
          <a:prstGeom prst="rect">
            <a:avLst/>
          </a:prstGeom>
          <a:noFill/>
        </p:spPr>
        <p:txBody>
          <a:bodyPr wrap="square" rtlCol="0" anchor="ctr">
            <a:spAutoFit/>
          </a:bodyPr>
          <a:lstStyle/>
          <a:p>
            <a:r>
              <a:rPr lang="vi-VN" sz="4400" b="1" dirty="0">
                <a:solidFill>
                  <a:srgbClr val="FF0066"/>
                </a:solidFill>
                <a:latin typeface="Gwendolyn" pitchFamily="2" charset="0"/>
              </a:rPr>
              <a:t>Ghé thăm Thủ đô</a:t>
            </a:r>
            <a:endParaRPr lang="en-US" sz="4400" b="1" dirty="0">
              <a:solidFill>
                <a:srgbClr val="FF0066"/>
              </a:solidFill>
              <a:latin typeface="Gwendolyn" pitchFamily="2" charset="0"/>
            </a:endParaRPr>
          </a:p>
        </p:txBody>
      </p:sp>
      <p:pic>
        <p:nvPicPr>
          <p:cNvPr id="2050"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9417131" y="2695720"/>
            <a:ext cx="1356345" cy="244778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21940" y="4471323"/>
            <a:ext cx="2351314" cy="642752"/>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2382" y="3704694"/>
            <a:ext cx="2613484" cy="468983"/>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990036" y="1253249"/>
            <a:ext cx="2026532" cy="570219"/>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980186" y="1998080"/>
            <a:ext cx="1611584" cy="543783"/>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982600" y="3052232"/>
            <a:ext cx="2351314" cy="670116"/>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868883" y="4234217"/>
            <a:ext cx="2327564" cy="667129"/>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7759834" y="2724655"/>
            <a:ext cx="1356345" cy="24477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6983315" y="2724655"/>
            <a:ext cx="1356345" cy="24477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7503729" y="-136435"/>
            <a:ext cx="1356345" cy="24477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4187026" y="533111"/>
            <a:ext cx="1356345" cy="24477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836015" y="-322097"/>
            <a:ext cx="1356345" cy="24477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1838777" y="1331200"/>
            <a:ext cx="1356345" cy="244778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hlinkClick r:id="rId6" action="ppaction://hlinksldjump"/>
          </p:cNvPr>
          <p:cNvSpPr/>
          <p:nvPr/>
        </p:nvSpPr>
        <p:spPr>
          <a:xfrm>
            <a:off x="4877099" y="4239696"/>
            <a:ext cx="2327564" cy="667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7" action="ppaction://hlinksldjump"/>
          </p:cNvPr>
          <p:cNvSpPr/>
          <p:nvPr/>
        </p:nvSpPr>
        <p:spPr>
          <a:xfrm>
            <a:off x="6020496" y="2007776"/>
            <a:ext cx="1596271" cy="543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8" action="ppaction://hlinksldjump"/>
          </p:cNvPr>
          <p:cNvSpPr/>
          <p:nvPr/>
        </p:nvSpPr>
        <p:spPr>
          <a:xfrm>
            <a:off x="3978035" y="2945003"/>
            <a:ext cx="2351314" cy="757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9" action="ppaction://hlinksldjump"/>
          </p:cNvPr>
          <p:cNvSpPr/>
          <p:nvPr/>
        </p:nvSpPr>
        <p:spPr>
          <a:xfrm>
            <a:off x="1810788" y="1249381"/>
            <a:ext cx="1889743" cy="543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10" action="ppaction://hlinksldjump"/>
          </p:cNvPr>
          <p:cNvSpPr/>
          <p:nvPr/>
        </p:nvSpPr>
        <p:spPr>
          <a:xfrm>
            <a:off x="618249" y="4469582"/>
            <a:ext cx="2375289" cy="673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hlinkClick r:id="rId11" action="ppaction://hlinksldjump"/>
          </p:cNvPr>
          <p:cNvSpPr/>
          <p:nvPr/>
        </p:nvSpPr>
        <p:spPr>
          <a:xfrm>
            <a:off x="95637" y="3701573"/>
            <a:ext cx="2586744" cy="497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Callout 28"/>
          <p:cNvSpPr/>
          <p:nvPr/>
        </p:nvSpPr>
        <p:spPr>
          <a:xfrm>
            <a:off x="2973254" y="875973"/>
            <a:ext cx="3644103" cy="1781299"/>
          </a:xfrm>
          <a:prstGeom prst="cloudCallout">
            <a:avLst>
              <a:gd name="adj1" fmla="val -29062"/>
              <a:gd name="adj2" fmla="val 600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301318" y="1294461"/>
            <a:ext cx="3063278" cy="1015663"/>
          </a:xfrm>
          <a:prstGeom prst="rect">
            <a:avLst/>
          </a:prstGeom>
          <a:noFill/>
        </p:spPr>
        <p:txBody>
          <a:bodyPr wrap="square" rtlCol="0" anchor="ctr">
            <a:spAutoFit/>
          </a:bodyPr>
          <a:lstStyle/>
          <a:p>
            <a:pPr algn="just"/>
            <a:r>
              <a:rPr lang="vi-VN" sz="2000" b="1" dirty="0">
                <a:solidFill>
                  <a:srgbClr val="0070C0"/>
                </a:solidFill>
                <a:latin typeface="Pattaya" panose="00000500000000000000" pitchFamily="2" charset="-34"/>
                <a:cs typeface="Pattaya" panose="00000500000000000000" pitchFamily="2" charset="-34"/>
              </a:rPr>
              <a:t>Chuyến đi thật thú vị phải không nào? Cảm ơn các bạn đã đồng hành cùng mình!</a:t>
            </a:r>
            <a:endParaRPr lang="en-US" sz="2000" b="1" dirty="0">
              <a:solidFill>
                <a:srgbClr val="0070C0"/>
              </a:solidFill>
              <a:latin typeface="Pattaya" panose="00000500000000000000" pitchFamily="2" charset="-34"/>
              <a:cs typeface="Pattaya" panose="00000500000000000000" pitchFamily="2" charset="-34"/>
            </a:endParaRPr>
          </a:p>
        </p:txBody>
      </p:sp>
      <p:sp>
        <p:nvSpPr>
          <p:cNvPr id="3" name="TextBox 2"/>
          <p:cNvSpPr txBox="1"/>
          <p:nvPr/>
        </p:nvSpPr>
        <p:spPr>
          <a:xfrm>
            <a:off x="5485510" y="3938213"/>
            <a:ext cx="1099981" cy="307777"/>
          </a:xfrm>
          <a:prstGeom prst="rect">
            <a:avLst/>
          </a:prstGeom>
          <a:solidFill>
            <a:schemeClr val="bg1"/>
          </a:solidFill>
        </p:spPr>
        <p:txBody>
          <a:bodyPr wrap="none" rtlCol="0">
            <a:spAutoFit/>
          </a:bodyPr>
          <a:lstStyle/>
          <a:p>
            <a:r>
              <a:rPr lang="vi-VN" b="1" dirty="0">
                <a:solidFill>
                  <a:srgbClr val="00B050"/>
                </a:solidFill>
                <a:latin typeface="+mn-lt"/>
              </a:rPr>
              <a:t>HỒ GƯƠM</a:t>
            </a:r>
            <a:endParaRPr lang="en-US" b="1" dirty="0">
              <a:solidFill>
                <a:srgbClr val="00B050"/>
              </a:solidFill>
              <a:latin typeface="+mn-lt"/>
            </a:endParaRPr>
          </a:p>
        </p:txBody>
      </p:sp>
      <p:sp>
        <p:nvSpPr>
          <p:cNvPr id="49" name="Cloud Callout 48"/>
          <p:cNvSpPr/>
          <p:nvPr/>
        </p:nvSpPr>
        <p:spPr>
          <a:xfrm>
            <a:off x="4584457" y="1616930"/>
            <a:ext cx="3644103" cy="1781299"/>
          </a:xfrm>
          <a:prstGeom prst="cloudCallout">
            <a:avLst>
              <a:gd name="adj1" fmla="val 26663"/>
              <a:gd name="adj2" fmla="val 5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4956279" y="1964670"/>
            <a:ext cx="2900457" cy="1015663"/>
          </a:xfrm>
          <a:prstGeom prst="rect">
            <a:avLst/>
          </a:prstGeom>
          <a:noFill/>
        </p:spPr>
        <p:txBody>
          <a:bodyPr wrap="square" rtlCol="0" anchor="ctr">
            <a:spAutoFit/>
          </a:bodyPr>
          <a:lstStyle/>
          <a:p>
            <a:pPr algn="just"/>
            <a:r>
              <a:rPr lang="vi-VN" sz="2000" b="1" dirty="0">
                <a:solidFill>
                  <a:srgbClr val="0070C0"/>
                </a:solidFill>
                <a:latin typeface="Pattaya" panose="00000500000000000000" pitchFamily="2" charset="-34"/>
                <a:cs typeface="Pattaya" panose="00000500000000000000" pitchFamily="2" charset="-34"/>
              </a:rPr>
              <a:t>Chào các bạn, các bạn có muốn cùng mình khám phá Thủ đô Hà Nội không?</a:t>
            </a:r>
            <a:endParaRPr lang="en-US" sz="2000" b="1" dirty="0">
              <a:solidFill>
                <a:srgbClr val="0070C0"/>
              </a:solidFill>
              <a:latin typeface="Pattaya" panose="00000500000000000000" pitchFamily="2" charset="-34"/>
              <a:cs typeface="Pattaya" panose="00000500000000000000" pitchFamily="2" charset="-34"/>
            </a:endParaRPr>
          </a:p>
        </p:txBody>
      </p:sp>
      <p:sp>
        <p:nvSpPr>
          <p:cNvPr id="51" name="TextBox 50"/>
          <p:cNvSpPr txBox="1"/>
          <p:nvPr/>
        </p:nvSpPr>
        <p:spPr>
          <a:xfrm>
            <a:off x="4956161" y="2248418"/>
            <a:ext cx="2990251" cy="523220"/>
          </a:xfrm>
          <a:prstGeom prst="rect">
            <a:avLst/>
          </a:prstGeom>
          <a:noFill/>
        </p:spPr>
        <p:txBody>
          <a:bodyPr wrap="square" rtlCol="0" anchor="ctr">
            <a:spAutoFit/>
          </a:bodyPr>
          <a:lstStyle/>
          <a:p>
            <a:pPr algn="just"/>
            <a:r>
              <a:rPr lang="vi-VN" sz="2800" b="1" dirty="0">
                <a:solidFill>
                  <a:srgbClr val="0070C0"/>
                </a:solidFill>
                <a:latin typeface="Pattaya" panose="00000500000000000000" pitchFamily="2" charset="-34"/>
                <a:cs typeface="Pattaya" panose="00000500000000000000" pitchFamily="2" charset="-34"/>
              </a:rPr>
              <a:t>Ta cùng đi thôi nào!</a:t>
            </a:r>
            <a:endParaRPr lang="en-US" sz="2800" b="1" dirty="0">
              <a:solidFill>
                <a:srgbClr val="0070C0"/>
              </a:solidFill>
              <a:latin typeface="Pattaya" panose="00000500000000000000" pitchFamily="2" charset="-34"/>
              <a:cs typeface="Pattaya" panose="00000500000000000000" pitchFamily="2" charset="-34"/>
            </a:endParaRPr>
          </a:p>
        </p:txBody>
      </p:sp>
      <p:sp>
        <p:nvSpPr>
          <p:cNvPr id="59" name="TextBox 58"/>
          <p:cNvSpPr txBox="1"/>
          <p:nvPr/>
        </p:nvSpPr>
        <p:spPr>
          <a:xfrm>
            <a:off x="532500" y="4200052"/>
            <a:ext cx="2504481" cy="307777"/>
          </a:xfrm>
          <a:prstGeom prst="rect">
            <a:avLst/>
          </a:prstGeom>
          <a:solidFill>
            <a:schemeClr val="bg1"/>
          </a:solidFill>
        </p:spPr>
        <p:txBody>
          <a:bodyPr wrap="square" rtlCol="0">
            <a:spAutoFit/>
          </a:bodyPr>
          <a:lstStyle/>
          <a:p>
            <a:r>
              <a:rPr lang="vi-VN" b="1" dirty="0">
                <a:solidFill>
                  <a:srgbClr val="00B050"/>
                </a:solidFill>
                <a:latin typeface="+mn-lt"/>
              </a:rPr>
              <a:t>VĂN MIẾU QUỐC TỰ GIÁM</a:t>
            </a:r>
            <a:endParaRPr lang="en-US" b="1" dirty="0">
              <a:solidFill>
                <a:srgbClr val="00B050"/>
              </a:solidFill>
              <a:latin typeface="+mn-lt"/>
            </a:endParaRPr>
          </a:p>
        </p:txBody>
      </p:sp>
    </p:spTree>
    <p:extLst>
      <p:ext uri="{BB962C8B-B14F-4D97-AF65-F5344CB8AC3E}">
        <p14:creationId xmlns:p14="http://schemas.microsoft.com/office/powerpoint/2010/main" val="246192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1"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27" presetClass="emph" presetSubtype="0" fill="remove" grpId="1" nodeType="withEffect">
                                  <p:stCondLst>
                                    <p:cond delay="0"/>
                                  </p:stCondLst>
                                  <p:childTnLst>
                                    <p:animClr clrSpc="rgb" dir="cw">
                                      <p:cBhvr override="childStyle">
                                        <p:cTn id="12" dur="250" autoRev="1" fill="remove"/>
                                        <p:tgtEl>
                                          <p:spTgt spid="4"/>
                                        </p:tgtEl>
                                        <p:attrNameLst>
                                          <p:attrName>style.color</p:attrName>
                                        </p:attrNameLst>
                                      </p:cBhvr>
                                      <p:to>
                                        <a:schemeClr val="bg1"/>
                                      </p:to>
                                    </p:animClr>
                                    <p:animClr clrSpc="rgb" dir="cw">
                                      <p:cBhvr>
                                        <p:cTn id="13" dur="250" autoRev="1" fill="remove"/>
                                        <p:tgtEl>
                                          <p:spTgt spid="4"/>
                                        </p:tgtEl>
                                        <p:attrNameLst>
                                          <p:attrName>fillcolor</p:attrName>
                                        </p:attrNameLst>
                                      </p:cBhvr>
                                      <p:to>
                                        <a:schemeClr val="bg1"/>
                                      </p:to>
                                    </p:animClr>
                                    <p:set>
                                      <p:cBhvr>
                                        <p:cTn id="14" dur="250" autoRev="1" fill="remove"/>
                                        <p:tgtEl>
                                          <p:spTgt spid="4"/>
                                        </p:tgtEl>
                                        <p:attrNameLst>
                                          <p:attrName>fill.type</p:attrName>
                                        </p:attrNameLst>
                                      </p:cBhvr>
                                      <p:to>
                                        <p:strVal val="solid"/>
                                      </p:to>
                                    </p:set>
                                    <p:set>
                                      <p:cBhvr>
                                        <p:cTn id="15" dur="250" autoRev="1" fill="remove"/>
                                        <p:tgtEl>
                                          <p:spTgt spid="4"/>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childTnLst>
                                </p:cTn>
                              </p:par>
                              <p:par>
                                <p:cTn id="20" presetID="42" presetClass="path" presetSubtype="0" accel="50000" decel="50000" fill="hold" nodeType="withEffect">
                                  <p:stCondLst>
                                    <p:cond delay="0"/>
                                  </p:stCondLst>
                                  <p:childTnLst>
                                    <p:animMotion origin="layout" path="M -3.05556E-6 2.96296E-6 L -0.19236 2.96296E-6 " pathEditMode="relative" rAng="0" ptsTypes="AA">
                                      <p:cBhvr>
                                        <p:cTn id="21" dur="2000" fill="hold"/>
                                        <p:tgtEl>
                                          <p:spTgt spid="2050"/>
                                        </p:tgtEl>
                                        <p:attrNameLst>
                                          <p:attrName>ppt_x</p:attrName>
                                          <p:attrName>ppt_y</p:attrName>
                                        </p:attrNameLst>
                                      </p:cBhvr>
                                      <p:rCtr x="-9618" y="0"/>
                                    </p:animMotion>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randombar(horizontal)">
                                      <p:cBhvr>
                                        <p:cTn id="25" dur="500"/>
                                        <p:tgtEl>
                                          <p:spTgt spid="4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randombar(horizontal)">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50"/>
                                        </p:tgtEl>
                                        <p:attrNameLst>
                                          <p:attrName>style.visibility</p:attrName>
                                        </p:attrNameLst>
                                      </p:cBhvr>
                                      <p:to>
                                        <p:strVal val="hidden"/>
                                      </p:to>
                                    </p:set>
                                  </p:childTnLst>
                                </p:cTn>
                              </p:par>
                              <p:par>
                                <p:cTn id="33" presetID="16" presetClass="entr" presetSubtype="21"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barn(inVertical)">
                                      <p:cBhvr>
                                        <p:cTn id="35" dur="500"/>
                                        <p:tgtEl>
                                          <p:spTgt spid="5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9"/>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51"/>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2050"/>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3.05556E-6 0.00741 L -0.09409 0.01358 " pathEditMode="relative" rAng="0" ptsTypes="AA">
                                      <p:cBhvr>
                                        <p:cTn id="49" dur="2000" fill="hold"/>
                                        <p:tgtEl>
                                          <p:spTgt spid="40"/>
                                        </p:tgtEl>
                                        <p:attrNameLst>
                                          <p:attrName>ppt_x</p:attrName>
                                          <p:attrName>ppt_y</p:attrName>
                                        </p:attrNameLst>
                                      </p:cBhvr>
                                      <p:rCtr x="-4705" y="309"/>
                                    </p:animMotion>
                                  </p:childTnLst>
                                </p:cTn>
                              </p:par>
                            </p:childTnLst>
                          </p:cTn>
                        </p:par>
                        <p:par>
                          <p:cTn id="50" fill="hold">
                            <p:stCondLst>
                              <p:cond delay="2000"/>
                            </p:stCondLst>
                            <p:childTnLst>
                              <p:par>
                                <p:cTn id="51" presetID="1" presetClass="exit" presetSubtype="0" fill="hold" grpId="0" nodeType="afterEffect">
                                  <p:stCondLst>
                                    <p:cond delay="0"/>
                                  </p:stCondLst>
                                  <p:childTnLst>
                                    <p:set>
                                      <p:cBhvr>
                                        <p:cTn id="52" dur="1" fill="hold">
                                          <p:stCondLst>
                                            <p:cond delay="0"/>
                                          </p:stCondLst>
                                        </p:cTn>
                                        <p:tgtEl>
                                          <p:spTgt spid="39"/>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40"/>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0" presetClass="path" presetSubtype="0" accel="50000" decel="50000" fill="hold" nodeType="withEffect">
                                  <p:stCondLst>
                                    <p:cond delay="0"/>
                                  </p:stCondLst>
                                  <p:childTnLst>
                                    <p:animMotion origin="layout" path="M 0.01024 -0.07068 L 0.01024 -0.07037 C 0.02014 -0.08302 0.03281 -0.09043 0.03993 -0.10771 C 0.04583 -0.1216 0.04201 -0.11481 0.05173 -0.12623 L 0.05555 -0.13086 C 0.05816 -0.13765 0.05833 -0.13919 0.06198 -0.14475 C 0.06319 -0.1466 0.06475 -0.14753 0.06597 -0.14938 C 0.07864 -0.16821 0.06215 -0.14506 0.07239 -0.16327 C 0.07396 -0.16605 0.07604 -0.16759 0.0776 -0.17006 C 0.08038 -0.17438 0.08541 -0.18395 0.08541 -0.18364 C 0.08802 -0.19753 0.08507 -0.18426 0.09062 -0.2 C 0.09166 -0.20308 0.09218 -0.20648 0.09323 -0.20926 C 0.09479 -0.21419 0.09843 -0.22315 0.09843 -0.22284 C 0.09878 -0.22561 0.09896 -0.22808 0.09965 -0.23024 C 0.10121 -0.23487 0.10382 -0.23889 0.10486 -0.24413 C 0.10538 -0.24629 0.10538 -0.24907 0.10625 -0.25092 C 0.11198 -0.26636 0.10833 -0.24969 0.11267 -0.26481 C 0.11319 -0.26697 0.11337 -0.26944 0.11389 -0.2716 C 0.11458 -0.27407 0.11597 -0.27623 0.11649 -0.2787 C 0.11771 -0.28302 0.11771 -0.28858 0.11909 -0.29259 C 0.12083 -0.29722 0.12326 -0.30123 0.1243 -0.30648 C 0.12482 -0.30864 0.125 -0.31111 0.12569 -0.31327 C 0.12708 -0.31821 0.1309 -0.32716 0.1309 -0.32685 L 0.1309 -0.32716 L 0.10486 -0.56512 L 0.05434 -0.57407 " pathEditMode="relative" rAng="0" ptsTypes="AAAAAAAAAAAAAAAAAAAAAAAAAA">
                                      <p:cBhvr>
                                        <p:cTn id="62" dur="2000" fill="hold"/>
                                        <p:tgtEl>
                                          <p:spTgt spid="41"/>
                                        </p:tgtEl>
                                        <p:attrNameLst>
                                          <p:attrName>ppt_x</p:attrName>
                                          <p:attrName>ppt_y</p:attrName>
                                        </p:attrNameLst>
                                      </p:cBhvr>
                                      <p:rCtr x="6024" y="-25154"/>
                                    </p:animMotion>
                                  </p:childTnLst>
                                </p:cTn>
                              </p:par>
                            </p:childTnLst>
                          </p:cTn>
                        </p:par>
                        <p:par>
                          <p:cTn id="63" fill="hold">
                            <p:stCondLst>
                              <p:cond delay="2000"/>
                            </p:stCondLst>
                            <p:childTnLst>
                              <p:par>
                                <p:cTn id="64" presetID="1" presetClass="exit" presetSubtype="0" fill="hold" grpId="0" nodeType="afterEffect">
                                  <p:stCondLst>
                                    <p:cond delay="0"/>
                                  </p:stCondLst>
                                  <p:childTnLst>
                                    <p:set>
                                      <p:cBhvr>
                                        <p:cTn id="65" dur="1" fill="hold">
                                          <p:stCondLst>
                                            <p:cond delay="0"/>
                                          </p:stCondLst>
                                        </p:cTn>
                                        <p:tgtEl>
                                          <p:spTgt spid="37"/>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41"/>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childTnLst>
                                </p:cTn>
                              </p:par>
                              <p:par>
                                <p:cTn id="74" presetID="0" presetClass="path" presetSubtype="0" accel="50000" decel="50000" fill="hold" nodeType="withEffect">
                                  <p:stCondLst>
                                    <p:cond delay="0"/>
                                  </p:stCondLst>
                                  <p:childTnLst>
                                    <p:animMotion origin="layout" path="M -0.00261 -0.0179 L -0.00261 -0.01759 C -0.08177 -0.02253 -0.00677 -0.01882 -0.14497 -0.02222 L -0.20452 -0.02469 C -0.21268 -0.02747 -0.20868 -0.02685 -0.21684 -0.02685 L -0.20625 0.15525 L -0.41389 0.14167 " pathEditMode="relative" rAng="0" ptsTypes="AAAAAAA">
                                      <p:cBhvr>
                                        <p:cTn id="75" dur="2000" fill="hold"/>
                                        <p:tgtEl>
                                          <p:spTgt spid="16"/>
                                        </p:tgtEl>
                                        <p:attrNameLst>
                                          <p:attrName>ppt_x</p:attrName>
                                          <p:attrName>ppt_y</p:attrName>
                                        </p:attrNameLst>
                                      </p:cBhvr>
                                      <p:rCtr x="-20573" y="8210"/>
                                    </p:animMotion>
                                  </p:childTnLst>
                                </p:cTn>
                              </p:par>
                            </p:childTnLst>
                          </p:cTn>
                        </p:par>
                        <p:par>
                          <p:cTn id="76" fill="hold">
                            <p:stCondLst>
                              <p:cond delay="2000"/>
                            </p:stCondLst>
                            <p:childTnLst>
                              <p:par>
                                <p:cTn id="77" presetID="1" presetClass="exit"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16"/>
                                        </p:tgtEl>
                                        <p:attrNameLst>
                                          <p:attrName>style.visibility</p:attrName>
                                        </p:attrNameLst>
                                      </p:cBhvr>
                                      <p:to>
                                        <p:strVal val="hidden"/>
                                      </p:to>
                                    </p:set>
                                  </p:childTnLst>
                                </p:cTn>
                              </p:par>
                            </p:childTnLst>
                          </p:cTn>
                        </p:par>
                        <p:par>
                          <p:cTn id="85" fill="hold">
                            <p:stCondLst>
                              <p:cond delay="0"/>
                            </p:stCondLst>
                            <p:childTnLst>
                              <p:par>
                                <p:cTn id="86" presetID="1" presetClass="entr" presetSubtype="0" fill="hold" nodeType="afterEffect">
                                  <p:stCondLst>
                                    <p:cond delay="0"/>
                                  </p:stCondLst>
                                  <p:childTnLst>
                                    <p:set>
                                      <p:cBhvr>
                                        <p:cTn id="87" dur="1" fill="hold">
                                          <p:stCondLst>
                                            <p:cond delay="0"/>
                                          </p:stCondLst>
                                        </p:cTn>
                                        <p:tgtEl>
                                          <p:spTgt spid="17"/>
                                        </p:tgtEl>
                                        <p:attrNameLst>
                                          <p:attrName>style.visibility</p:attrName>
                                        </p:attrNameLst>
                                      </p:cBhvr>
                                      <p:to>
                                        <p:strVal val="visible"/>
                                      </p:to>
                                    </p:set>
                                  </p:childTnLst>
                                </p:cTn>
                              </p:par>
                              <p:par>
                                <p:cTn id="88" presetID="0" presetClass="path" presetSubtype="0" accel="50000" decel="50000" fill="hold" nodeType="withEffect">
                                  <p:stCondLst>
                                    <p:cond delay="0"/>
                                  </p:stCondLst>
                                  <p:childTnLst>
                                    <p:animMotion origin="layout" path="M -4.44444E-6 3.33333E-6 L -4.44444E-6 0.00031 C -0.06024 -0.00371 -0.02691 -0.00247 -0.1 -0.00247 L -0.10659 -0.00247 L -0.12743 -0.15926 L -0.35451 -0.15926 " pathEditMode="relative" rAng="0" ptsTypes="AAAAAA">
                                      <p:cBhvr>
                                        <p:cTn id="89" dur="2000" fill="hold"/>
                                        <p:tgtEl>
                                          <p:spTgt spid="17"/>
                                        </p:tgtEl>
                                        <p:attrNameLst>
                                          <p:attrName>ppt_x</p:attrName>
                                          <p:attrName>ppt_y</p:attrName>
                                        </p:attrNameLst>
                                      </p:cBhvr>
                                      <p:rCtr x="-17726" y="-7963"/>
                                    </p:animMotion>
                                  </p:childTnLst>
                                </p:cTn>
                              </p:par>
                            </p:childTnLst>
                          </p:cTn>
                        </p:par>
                        <p:par>
                          <p:cTn id="90" fill="hold">
                            <p:stCondLst>
                              <p:cond delay="2000"/>
                            </p:stCondLst>
                            <p:childTnLst>
                              <p:par>
                                <p:cTn id="91" presetID="1" presetClass="exit"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17"/>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childTnLst>
                                </p:cTn>
                              </p:par>
                              <p:par>
                                <p:cTn id="101" presetID="0" presetClass="path" presetSubtype="0" accel="50000" decel="50000" fill="hold" nodeType="withEffect">
                                  <p:stCondLst>
                                    <p:cond delay="0"/>
                                  </p:stCondLst>
                                  <p:childTnLst>
                                    <p:animMotion origin="layout" path="M 0.08768 1.35802E-6 L 0.08768 0.00031 C 0.07639 0.00062 0.06511 0.00092 0.05382 0.00216 C 0.05122 0.00247 0.04931 0.00432 0.04671 0.00432 C 0.01667 0.0071 0.00799 0.00679 -0.01615 0.00679 L -0.01841 0.00679 L -0.10244 0.26018 L 0.10226 0.32099 " pathEditMode="relative" rAng="0" ptsTypes="AAAAAAAA">
                                      <p:cBhvr>
                                        <p:cTn id="102" dur="2000" fill="hold"/>
                                        <p:tgtEl>
                                          <p:spTgt spid="18"/>
                                        </p:tgtEl>
                                        <p:attrNameLst>
                                          <p:attrName>ppt_x</p:attrName>
                                          <p:attrName>ppt_y</p:attrName>
                                        </p:attrNameLst>
                                      </p:cBhvr>
                                      <p:rCtr x="-8785" y="16049"/>
                                    </p:animMotion>
                                  </p:childTnLst>
                                </p:cTn>
                              </p:par>
                            </p:childTnLst>
                          </p:cTn>
                        </p:par>
                        <p:par>
                          <p:cTn id="103" fill="hold">
                            <p:stCondLst>
                              <p:cond delay="2000"/>
                            </p:stCondLst>
                            <p:childTnLst>
                              <p:par>
                                <p:cTn id="104" presetID="1" presetClass="exit" presetSubtype="0" fill="hold" grpId="0" nodeType="afterEffect">
                                  <p:stCondLst>
                                    <p:cond delay="0"/>
                                  </p:stCondLst>
                                  <p:childTnLst>
                                    <p:set>
                                      <p:cBhvr>
                                        <p:cTn id="105" dur="1" fill="hold">
                                          <p:stCondLst>
                                            <p:cond delay="0"/>
                                          </p:stCondLst>
                                        </p:cTn>
                                        <p:tgtEl>
                                          <p:spTgt spid="35"/>
                                        </p:tgtEl>
                                        <p:attrNameLst>
                                          <p:attrName>style.visibility</p:attrName>
                                        </p:attrNameLst>
                                      </p:cBhvr>
                                      <p:to>
                                        <p:strVal val="hidden"/>
                                      </p:to>
                                    </p:set>
                                  </p:childTnLst>
                                </p:cTn>
                              </p:par>
                              <p:par>
                                <p:cTn id="106" presetID="1" presetClass="entr" presetSubtype="0" fill="hold" grpId="0" nodeType="withEffect">
                                  <p:stCondLst>
                                    <p:cond delay="0"/>
                                  </p:stCondLst>
                                  <p:childTnLst>
                                    <p:set>
                                      <p:cBhvr>
                                        <p:cTn id="107" dur="1" fill="hold">
                                          <p:stCondLst>
                                            <p:cond delay="0"/>
                                          </p:stCondLst>
                                        </p:cTn>
                                        <p:tgtEl>
                                          <p:spTgt spid="57"/>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18"/>
                                        </p:tgtEl>
                                        <p:attrNameLst>
                                          <p:attrName>style.visibility</p:attrName>
                                        </p:attrNameLst>
                                      </p:cBhvr>
                                      <p:to>
                                        <p:strVal val="hidden"/>
                                      </p:to>
                                    </p:set>
                                  </p:childTnLst>
                                </p:cTn>
                              </p:par>
                              <p:par>
                                <p:cTn id="112" presetID="1" presetClass="entr" presetSubtype="0" fill="hold" nodeType="withEffect">
                                  <p:stCondLst>
                                    <p:cond delay="0"/>
                                  </p:stCondLst>
                                  <p:childTnLst>
                                    <p:set>
                                      <p:cBhvr>
                                        <p:cTn id="113" dur="1" fill="hold">
                                          <p:stCondLst>
                                            <p:cond delay="0"/>
                                          </p:stCondLst>
                                        </p:cTn>
                                        <p:tgtEl>
                                          <p:spTgt spid="19"/>
                                        </p:tgtEl>
                                        <p:attrNameLst>
                                          <p:attrName>style.visibility</p:attrName>
                                        </p:attrNameLst>
                                      </p:cBhvr>
                                      <p:to>
                                        <p:strVal val="visible"/>
                                      </p:to>
                                    </p:set>
                                  </p:childTnLst>
                                </p:cTn>
                              </p:par>
                              <p:par>
                                <p:cTn id="114" presetID="0" presetClass="path" presetSubtype="0" accel="50000" decel="50000" fill="hold" nodeType="withEffect">
                                  <p:stCondLst>
                                    <p:cond delay="0"/>
                                  </p:stCondLst>
                                  <p:childTnLst>
                                    <p:animMotion origin="layout" path="M -0.0073 -0.00031 L -0.0073 -3.58025E-6 C -0.00487 0.00186 -0.00226 0.00371 0.00034 0.00679 C 0.00173 0.00834 0.00295 0.01173 0.00434 0.01389 C 0.00538 0.01605 0.00642 0.0176 0.00763 0.01914 C 0.02326 0.04013 0.00746 0.01883 0.01597 0.02871 C 0.02291 0.03673 0.01979 0.03519 0.025 0.03858 C 0.02638 0.03951 0.02899 0.04105 0.02899 0.04136 L 0.03229 0.03611 L 0.04062 0.15895 L 0.06614 0.15895 " pathEditMode="relative" rAng="0" ptsTypes="AAAAAAAAAAA">
                                      <p:cBhvr>
                                        <p:cTn id="115" dur="2000" fill="hold"/>
                                        <p:tgtEl>
                                          <p:spTgt spid="19"/>
                                        </p:tgtEl>
                                        <p:attrNameLst>
                                          <p:attrName>ppt_x</p:attrName>
                                          <p:attrName>ppt_y</p:attrName>
                                        </p:attrNameLst>
                                      </p:cBhvr>
                                      <p:rCtr x="3663" y="7963"/>
                                    </p:animMotion>
                                  </p:childTnLst>
                                </p:cTn>
                              </p:par>
                            </p:childTnLst>
                          </p:cTn>
                        </p:par>
                        <p:par>
                          <p:cTn id="116" fill="hold">
                            <p:stCondLst>
                              <p:cond delay="2000"/>
                            </p:stCondLst>
                            <p:childTnLst>
                              <p:par>
                                <p:cTn id="117" presetID="1" presetClass="exit" presetSubtype="0" fill="hold" grpId="0" nodeType="afterEffect">
                                  <p:stCondLst>
                                    <p:cond delay="0"/>
                                  </p:stCondLst>
                                  <p:childTnLst>
                                    <p:set>
                                      <p:cBhvr>
                                        <p:cTn id="118" dur="1" fill="hold">
                                          <p:stCondLst>
                                            <p:cond delay="0"/>
                                          </p:stCondLst>
                                        </p:cTn>
                                        <p:tgtEl>
                                          <p:spTgt spid="32"/>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59"/>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4" presetClass="entr" presetSubtype="10" fill="hold" grpId="0" nodeType="click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randombar(horizontal)">
                                      <p:cBhvr>
                                        <p:cTn id="125" dur="500"/>
                                        <p:tgtEl>
                                          <p:spTgt spid="29"/>
                                        </p:tgtEl>
                                      </p:cBhvr>
                                    </p:animEffect>
                                  </p:childTnLst>
                                </p:cTn>
                              </p:par>
                              <p:par>
                                <p:cTn id="126" presetID="14" presetClass="entr" presetSubtype="10" fill="hold" grpId="0" nodeType="withEffect">
                                  <p:stCondLst>
                                    <p:cond delay="0"/>
                                  </p:stCondLst>
                                  <p:childTnLst>
                                    <p:set>
                                      <p:cBhvr>
                                        <p:cTn id="127" dur="1" fill="hold">
                                          <p:stCondLst>
                                            <p:cond delay="0"/>
                                          </p:stCondLst>
                                        </p:cTn>
                                        <p:tgtEl>
                                          <p:spTgt spid="30"/>
                                        </p:tgtEl>
                                        <p:attrNameLst>
                                          <p:attrName>style.visibility</p:attrName>
                                        </p:attrNameLst>
                                      </p:cBhvr>
                                      <p:to>
                                        <p:strVal val="visible"/>
                                      </p:to>
                                    </p:set>
                                    <p:animEffect transition="in" filter="randombar(horizontal)">
                                      <p:cBhvr>
                                        <p:cTn id="1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5" grpId="0" animBg="1"/>
      <p:bldP spid="53" grpId="0" animBg="1"/>
      <p:bldP spid="42" grpId="0" animBg="1"/>
      <p:bldP spid="4" grpId="1" animBg="1"/>
      <p:bldP spid="5" grpId="1"/>
      <p:bldP spid="32" grpId="0" animBg="1"/>
      <p:bldP spid="35" grpId="0" animBg="1"/>
      <p:bldP spid="36" grpId="0" animBg="1"/>
      <p:bldP spid="37" grpId="0" animBg="1"/>
      <p:bldP spid="38" grpId="0" animBg="1"/>
      <p:bldP spid="39" grpId="0" animBg="1"/>
      <p:bldP spid="29" grpId="0" animBg="1"/>
      <p:bldP spid="30" grpId="0"/>
      <p:bldP spid="3" grpId="0" animBg="1"/>
      <p:bldP spid="49" grpId="0" animBg="1"/>
      <p:bldP spid="49" grpId="1" animBg="1"/>
      <p:bldP spid="50" grpId="0"/>
      <p:bldP spid="50" grpId="1"/>
      <p:bldP spid="51" grpId="0"/>
      <p:bldP spid="51" grpId="1"/>
      <p:bldP spid="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4"/>
        <p:cNvGrpSpPr/>
        <p:nvPr/>
      </p:nvGrpSpPr>
      <p:grpSpPr>
        <a:xfrm>
          <a:off x="0" y="0"/>
          <a:ext cx="0" cy="0"/>
          <a:chOff x="0" y="0"/>
          <a:chExt cx="0" cy="0"/>
        </a:xfrm>
      </p:grpSpPr>
      <p:sp>
        <p:nvSpPr>
          <p:cNvPr id="121" name="Google Shape;2714;p36"/>
          <p:cNvSpPr/>
          <p:nvPr/>
        </p:nvSpPr>
        <p:spPr>
          <a:xfrm>
            <a:off x="2195624" y="137418"/>
            <a:ext cx="4752752"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2715;p36"/>
          <p:cNvSpPr txBox="1">
            <a:spLocks noGrp="1"/>
          </p:cNvSpPr>
          <p:nvPr>
            <p:ph type="title"/>
          </p:nvPr>
        </p:nvSpPr>
        <p:spPr>
          <a:xfrm>
            <a:off x="2612474" y="201994"/>
            <a:ext cx="3919053"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dirty="0">
                <a:latin typeface="Pattaya" panose="00000500000000000000" pitchFamily="2" charset="-34"/>
                <a:cs typeface="Pattaya" panose="00000500000000000000" pitchFamily="2" charset="-34"/>
              </a:rPr>
              <a:t>Đánh giá mục tiêu</a:t>
            </a:r>
            <a:endParaRPr sz="4000" dirty="0">
              <a:latin typeface="Pattaya" panose="00000500000000000000" pitchFamily="2" charset="-34"/>
              <a:cs typeface="Pattaya" panose="00000500000000000000" pitchFamily="2" charset="-34"/>
            </a:endParaRPr>
          </a:p>
        </p:txBody>
      </p:sp>
      <p:grpSp>
        <p:nvGrpSpPr>
          <p:cNvPr id="6" name="Group 5"/>
          <p:cNvGrpSpPr/>
          <p:nvPr/>
        </p:nvGrpSpPr>
        <p:grpSpPr>
          <a:xfrm>
            <a:off x="159561" y="938775"/>
            <a:ext cx="9025163" cy="1146287"/>
            <a:chOff x="190756" y="1142287"/>
            <a:chExt cx="9025163" cy="1146287"/>
          </a:xfrm>
        </p:grpSpPr>
        <p:grpSp>
          <p:nvGrpSpPr>
            <p:cNvPr id="123" name="Group 122">
              <a:extLst>
                <a:ext uri="{FF2B5EF4-FFF2-40B4-BE49-F238E27FC236}">
                  <a16:creationId xmlns:a16="http://schemas.microsoft.com/office/drawing/2014/main" xmlns="" id="{F1D2DFE5-EE8A-46DB-A135-F8C9011447F8}"/>
                </a:ext>
              </a:extLst>
            </p:cNvPr>
            <p:cNvGrpSpPr/>
            <p:nvPr/>
          </p:nvGrpSpPr>
          <p:grpSpPr>
            <a:xfrm>
              <a:off x="797798" y="1142287"/>
              <a:ext cx="8418121" cy="1146287"/>
              <a:chOff x="2130788" y="940391"/>
              <a:chExt cx="9735630" cy="1304048"/>
            </a:xfrm>
          </p:grpSpPr>
          <p:sp>
            <p:nvSpPr>
              <p:cNvPr id="125"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124" name="圆角矩形 7"/>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Nghe – viết đúng chính tả, trình bày đúng hình thức bài thơ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Hà Nội</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grpSp>
          <p:nvGrpSpPr>
            <p:cNvPr id="4" name="Group 3"/>
            <p:cNvGrpSpPr/>
            <p:nvPr/>
          </p:nvGrpSpPr>
          <p:grpSpPr>
            <a:xfrm>
              <a:off x="190756" y="1217185"/>
              <a:ext cx="813504" cy="849272"/>
              <a:chOff x="875724" y="2670978"/>
              <a:chExt cx="813504" cy="849272"/>
            </a:xfrm>
          </p:grpSpPr>
          <p:sp>
            <p:nvSpPr>
              <p:cNvPr id="135" name="Google Shape;2674;p35"/>
              <p:cNvSpPr/>
              <p:nvPr/>
            </p:nvSpPr>
            <p:spPr>
              <a:xfrm rot="704744">
                <a:off x="875724" y="2670978"/>
                <a:ext cx="813504" cy="849272"/>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675;p35"/>
              <p:cNvSpPr/>
              <p:nvPr/>
            </p:nvSpPr>
            <p:spPr>
              <a:xfrm rot="704744">
                <a:off x="1214171" y="2975657"/>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Group 6"/>
          <p:cNvGrpSpPr/>
          <p:nvPr/>
        </p:nvGrpSpPr>
        <p:grpSpPr>
          <a:xfrm>
            <a:off x="145284" y="2072808"/>
            <a:ext cx="8669569" cy="849272"/>
            <a:chOff x="198723" y="2276446"/>
            <a:chExt cx="8669569" cy="849272"/>
          </a:xfrm>
        </p:grpSpPr>
        <p:grpSp>
          <p:nvGrpSpPr>
            <p:cNvPr id="126" name="Group 125">
              <a:extLst>
                <a:ext uri="{FF2B5EF4-FFF2-40B4-BE49-F238E27FC236}">
                  <a16:creationId xmlns:a16="http://schemas.microsoft.com/office/drawing/2014/main" xmlns="" id="{F1D2DFE5-EE8A-46DB-A135-F8C9011447F8}"/>
                </a:ext>
              </a:extLst>
            </p:cNvPr>
            <p:cNvGrpSpPr/>
            <p:nvPr/>
          </p:nvGrpSpPr>
          <p:grpSpPr>
            <a:xfrm>
              <a:off x="820041" y="2335741"/>
              <a:ext cx="8048251" cy="660738"/>
              <a:chOff x="2130789" y="1294899"/>
              <a:chExt cx="10273162" cy="1072527"/>
            </a:xfrm>
          </p:grpSpPr>
          <p:sp>
            <p:nvSpPr>
              <p:cNvPr id="127" name="圆角矩形 7"/>
              <p:cNvSpPr/>
              <p:nvPr/>
            </p:nvSpPr>
            <p:spPr>
              <a:xfrm>
                <a:off x="2130789" y="1294899"/>
                <a:ext cx="10273162"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T</a:t>
                </a:r>
                <a:r>
                  <a:rPr lang="en-US"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 </a:t>
                </a:r>
                <a:r>
                  <a:rPr lang="vi-VN" altLang="zh-CN" sz="2600" kern="1200" dirty="0" err="1">
                    <a:solidFill>
                      <a:srgbClr val="002060"/>
                    </a:solidFill>
                    <a:latin typeface="Pattaya" panose="00000500000000000000" pitchFamily="2" charset="-34"/>
                    <a:ea typeface="黑体" panose="02010609060101010101" pitchFamily="49" charset="-122"/>
                    <a:cs typeface="Pattaya" panose="00000500000000000000" pitchFamily="2" charset="-34"/>
                  </a:rPr>
                  <a:t>ìm</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 được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danh từ riêng </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là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người</a:t>
                </a:r>
                <a:r>
                  <a:rPr lang="en-US"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 </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và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địa lý Việt Nam</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128"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5" name="Group 4"/>
            <p:cNvGrpSpPr/>
            <p:nvPr/>
          </p:nvGrpSpPr>
          <p:grpSpPr>
            <a:xfrm>
              <a:off x="198723" y="2276446"/>
              <a:ext cx="813504" cy="849272"/>
              <a:chOff x="875724" y="3818350"/>
              <a:chExt cx="813504" cy="849272"/>
            </a:xfrm>
          </p:grpSpPr>
          <p:sp>
            <p:nvSpPr>
              <p:cNvPr id="136" name="Google Shape;2674;p35"/>
              <p:cNvSpPr/>
              <p:nvPr/>
            </p:nvSpPr>
            <p:spPr>
              <a:xfrm rot="704744">
                <a:off x="875724" y="3818350"/>
                <a:ext cx="813504" cy="849272"/>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75;p35"/>
              <p:cNvSpPr/>
              <p:nvPr/>
            </p:nvSpPr>
            <p:spPr>
              <a:xfrm rot="704744">
                <a:off x="1214171" y="4123029"/>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Group 7"/>
          <p:cNvGrpSpPr/>
          <p:nvPr/>
        </p:nvGrpSpPr>
        <p:grpSpPr>
          <a:xfrm>
            <a:off x="190756" y="3005298"/>
            <a:ext cx="8677536" cy="849272"/>
            <a:chOff x="190756" y="3208692"/>
            <a:chExt cx="8677536" cy="849272"/>
          </a:xfrm>
        </p:grpSpPr>
        <p:grpSp>
          <p:nvGrpSpPr>
            <p:cNvPr id="142" name="Group 141">
              <a:extLst>
                <a:ext uri="{FF2B5EF4-FFF2-40B4-BE49-F238E27FC236}">
                  <a16:creationId xmlns:a16="http://schemas.microsoft.com/office/drawing/2014/main" xmlns="" id="{F1D2DFE5-EE8A-46DB-A135-F8C9011447F8}"/>
                </a:ext>
              </a:extLst>
            </p:cNvPr>
            <p:cNvGrpSpPr/>
            <p:nvPr/>
          </p:nvGrpSpPr>
          <p:grpSpPr>
            <a:xfrm>
              <a:off x="820041" y="3247158"/>
              <a:ext cx="8048251" cy="660738"/>
              <a:chOff x="2130789" y="1294899"/>
              <a:chExt cx="10273162" cy="1072527"/>
            </a:xfrm>
          </p:grpSpPr>
          <p:sp>
            <p:nvSpPr>
              <p:cNvPr id="143" name="圆角矩形 7"/>
              <p:cNvSpPr/>
              <p:nvPr/>
            </p:nvSpPr>
            <p:spPr>
              <a:xfrm>
                <a:off x="2130789" y="1294899"/>
                <a:ext cx="10273162"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Viết được 3 – 5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người</a:t>
                </a:r>
                <a:r>
                  <a:rPr lang="en-US"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 </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và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địa lý </a:t>
                </a:r>
                <a:r>
                  <a:rPr lang="vi-VN" altLang="zh-CN" sz="2600" kern="1200" dirty="0">
                    <a:solidFill>
                      <a:schemeClr val="bg2"/>
                    </a:solidFill>
                    <a:latin typeface="Pattaya" panose="00000500000000000000" pitchFamily="2" charset="-34"/>
                    <a:ea typeface="黑体" panose="02010609060101010101" pitchFamily="49" charset="-122"/>
                    <a:cs typeface="Pattaya" panose="00000500000000000000" pitchFamily="2" charset="-34"/>
                  </a:rPr>
                  <a:t>theo yêu cầu</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144"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132" name="Group 131"/>
            <p:cNvGrpSpPr/>
            <p:nvPr/>
          </p:nvGrpSpPr>
          <p:grpSpPr>
            <a:xfrm rot="704744">
              <a:off x="190756" y="3208692"/>
              <a:ext cx="813504" cy="849272"/>
              <a:chOff x="675812" y="2553464"/>
              <a:chExt cx="1124557" cy="926301"/>
            </a:xfrm>
          </p:grpSpPr>
          <p:sp>
            <p:nvSpPr>
              <p:cNvPr id="133" name="Google Shape;2674;p35"/>
              <p:cNvSpPr/>
              <p:nvPr/>
            </p:nvSpPr>
            <p:spPr>
              <a:xfrm>
                <a:off x="675812" y="2553464"/>
                <a:ext cx="1124557" cy="926301"/>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75;p35"/>
              <p:cNvSpPr/>
              <p:nvPr/>
            </p:nvSpPr>
            <p:spPr>
              <a:xfrm>
                <a:off x="1132654" y="2884883"/>
                <a:ext cx="210872" cy="178078"/>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 name="Group 8"/>
          <p:cNvGrpSpPr/>
          <p:nvPr/>
        </p:nvGrpSpPr>
        <p:grpSpPr>
          <a:xfrm>
            <a:off x="237486" y="3738908"/>
            <a:ext cx="8630806" cy="1087834"/>
            <a:chOff x="237486" y="3902377"/>
            <a:chExt cx="8630806" cy="1087834"/>
          </a:xfrm>
        </p:grpSpPr>
        <p:grpSp>
          <p:nvGrpSpPr>
            <p:cNvPr id="129" name="Group 128">
              <a:extLst>
                <a:ext uri="{FF2B5EF4-FFF2-40B4-BE49-F238E27FC236}">
                  <a16:creationId xmlns:a16="http://schemas.microsoft.com/office/drawing/2014/main" xmlns="" id="{F1D2DFE5-EE8A-46DB-A135-F8C9011447F8}"/>
                </a:ext>
              </a:extLst>
            </p:cNvPr>
            <p:cNvGrpSpPr/>
            <p:nvPr/>
          </p:nvGrpSpPr>
          <p:grpSpPr>
            <a:xfrm>
              <a:off x="820042" y="3902377"/>
              <a:ext cx="8048250" cy="934811"/>
              <a:chOff x="1352403" y="1504685"/>
              <a:chExt cx="11170466" cy="1005905"/>
            </a:xfrm>
          </p:grpSpPr>
          <p:sp>
            <p:nvSpPr>
              <p:cNvPr id="130" name="圆角矩形 7"/>
              <p:cNvSpPr/>
              <p:nvPr/>
            </p:nvSpPr>
            <p:spPr>
              <a:xfrm>
                <a:off x="1352403" y="1780367"/>
                <a:ext cx="11170466"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Viết bài cẩn thận, giữ vở sạch đẹp.</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131"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145" name="Group 144"/>
            <p:cNvGrpSpPr/>
            <p:nvPr/>
          </p:nvGrpSpPr>
          <p:grpSpPr>
            <a:xfrm rot="704744">
              <a:off x="237486" y="4140939"/>
              <a:ext cx="813504" cy="849272"/>
              <a:chOff x="675812" y="2553464"/>
              <a:chExt cx="1124557" cy="926301"/>
            </a:xfrm>
          </p:grpSpPr>
          <p:sp>
            <p:nvSpPr>
              <p:cNvPr id="146" name="Google Shape;2674;p35"/>
              <p:cNvSpPr/>
              <p:nvPr/>
            </p:nvSpPr>
            <p:spPr>
              <a:xfrm>
                <a:off x="675812" y="2553464"/>
                <a:ext cx="1124557" cy="926301"/>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75;p35"/>
              <p:cNvSpPr/>
              <p:nvPr/>
            </p:nvSpPr>
            <p:spPr>
              <a:xfrm>
                <a:off x="1132654" y="2884883"/>
                <a:ext cx="210872" cy="178078"/>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2" name="Picture 2" descr="Green Tick Icon Png, Cliparts &amp;amp; Cartoons - Jing.fm">
            <a:extLst>
              <a:ext uri="{FF2B5EF4-FFF2-40B4-BE49-F238E27FC236}">
                <a16:creationId xmlns:a16="http://schemas.microsoft.com/office/drawing/2014/main" xmlns=""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213448" y="1122613"/>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Green Tick Icon Png, Cliparts &amp;amp; Cartoons - Jing.fm">
            <a:extLst>
              <a:ext uri="{FF2B5EF4-FFF2-40B4-BE49-F238E27FC236}">
                <a16:creationId xmlns:a16="http://schemas.microsoft.com/office/drawing/2014/main" xmlns=""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205481" y="2167480"/>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Green Tick Icon Png, Cliparts &amp;amp; Cartoons - Jing.fm">
            <a:extLst>
              <a:ext uri="{FF2B5EF4-FFF2-40B4-BE49-F238E27FC236}">
                <a16:creationId xmlns:a16="http://schemas.microsoft.com/office/drawing/2014/main" xmlns=""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258920" y="3108368"/>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Green Tick Icon Png, Cliparts &amp;amp; Cartoons - Jing.fm">
            <a:extLst>
              <a:ext uri="{FF2B5EF4-FFF2-40B4-BE49-F238E27FC236}">
                <a16:creationId xmlns:a16="http://schemas.microsoft.com/office/drawing/2014/main" xmlns=""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304743" y="4076079"/>
            <a:ext cx="693109" cy="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25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32" presetClass="emph" presetSubtype="0" fill="hold" nodeType="after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32" presetClass="emph" presetSubtype="0" fill="hold" nodeType="after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32" presetClass="emph" presetSubtype="0" fill="hold" nodeType="afterEffect">
                                  <p:stCondLst>
                                    <p:cond delay="0"/>
                                  </p:stCondLst>
                                  <p:childTnLst>
                                    <p:animRot by="120000">
                                      <p:cBhvr>
                                        <p:cTn id="50" dur="100" fill="hold">
                                          <p:stCondLst>
                                            <p:cond delay="0"/>
                                          </p:stCondLst>
                                        </p:cTn>
                                        <p:tgtEl>
                                          <p:spTgt spid="9"/>
                                        </p:tgtEl>
                                        <p:attrNameLst>
                                          <p:attrName>r</p:attrName>
                                        </p:attrNameLst>
                                      </p:cBhvr>
                                    </p:animRot>
                                    <p:animRot by="-240000">
                                      <p:cBhvr>
                                        <p:cTn id="51" dur="200" fill="hold">
                                          <p:stCondLst>
                                            <p:cond delay="200"/>
                                          </p:stCondLst>
                                        </p:cTn>
                                        <p:tgtEl>
                                          <p:spTgt spid="9"/>
                                        </p:tgtEl>
                                        <p:attrNameLst>
                                          <p:attrName>r</p:attrName>
                                        </p:attrNameLst>
                                      </p:cBhvr>
                                    </p:animRot>
                                    <p:animRot by="240000">
                                      <p:cBhvr>
                                        <p:cTn id="52" dur="200" fill="hold">
                                          <p:stCondLst>
                                            <p:cond delay="400"/>
                                          </p:stCondLst>
                                        </p:cTn>
                                        <p:tgtEl>
                                          <p:spTgt spid="9"/>
                                        </p:tgtEl>
                                        <p:attrNameLst>
                                          <p:attrName>r</p:attrName>
                                        </p:attrNameLst>
                                      </p:cBhvr>
                                    </p:animRot>
                                    <p:animRot by="-240000">
                                      <p:cBhvr>
                                        <p:cTn id="53" dur="200" fill="hold">
                                          <p:stCondLst>
                                            <p:cond delay="600"/>
                                          </p:stCondLst>
                                        </p:cTn>
                                        <p:tgtEl>
                                          <p:spTgt spid="9"/>
                                        </p:tgtEl>
                                        <p:attrNameLst>
                                          <p:attrName>r</p:attrName>
                                        </p:attrNameLst>
                                      </p:cBhvr>
                                    </p:animRot>
                                    <p:animRot by="120000">
                                      <p:cBhvr>
                                        <p:cTn id="54" dur="200" fill="hold">
                                          <p:stCondLst>
                                            <p:cond delay="800"/>
                                          </p:stCondLst>
                                        </p:cTn>
                                        <p:tgtEl>
                                          <p:spTgt spid="9"/>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1000"/>
                                        <p:tgtEl>
                                          <p:spTgt spid="33"/>
                                        </p:tgtEl>
                                      </p:cBhvr>
                                    </p:animEffect>
                                    <p:anim calcmode="lin" valueType="num">
                                      <p:cBhvr>
                                        <p:cTn id="67" dur="1000" fill="hold"/>
                                        <p:tgtEl>
                                          <p:spTgt spid="33"/>
                                        </p:tgtEl>
                                        <p:attrNameLst>
                                          <p:attrName>ppt_x</p:attrName>
                                        </p:attrNameLst>
                                      </p:cBhvr>
                                      <p:tavLst>
                                        <p:tav tm="0">
                                          <p:val>
                                            <p:strVal val="#ppt_x"/>
                                          </p:val>
                                        </p:tav>
                                        <p:tav tm="100000">
                                          <p:val>
                                            <p:strVal val="#ppt_x"/>
                                          </p:val>
                                        </p:tav>
                                      </p:tavLst>
                                    </p:anim>
                                    <p:anim calcmode="lin" valueType="num">
                                      <p:cBhvr>
                                        <p:cTn id="6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1000"/>
                                        <p:tgtEl>
                                          <p:spTgt spid="34"/>
                                        </p:tgtEl>
                                      </p:cBhvr>
                                    </p:animEffect>
                                    <p:anim calcmode="lin" valueType="num">
                                      <p:cBhvr>
                                        <p:cTn id="74" dur="1000" fill="hold"/>
                                        <p:tgtEl>
                                          <p:spTgt spid="34"/>
                                        </p:tgtEl>
                                        <p:attrNameLst>
                                          <p:attrName>ppt_x</p:attrName>
                                        </p:attrNameLst>
                                      </p:cBhvr>
                                      <p:tavLst>
                                        <p:tav tm="0">
                                          <p:val>
                                            <p:strVal val="#ppt_x"/>
                                          </p:val>
                                        </p:tav>
                                        <p:tav tm="100000">
                                          <p:val>
                                            <p:strVal val="#ppt_x"/>
                                          </p:val>
                                        </p:tav>
                                      </p:tavLst>
                                    </p:anim>
                                    <p:anim calcmode="lin" valueType="num">
                                      <p:cBhvr>
                                        <p:cTn id="7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7"/>
        <p:cNvGrpSpPr/>
        <p:nvPr/>
      </p:nvGrpSpPr>
      <p:grpSpPr>
        <a:xfrm>
          <a:off x="0" y="0"/>
          <a:ext cx="0" cy="0"/>
          <a:chOff x="0" y="0"/>
          <a:chExt cx="0" cy="0"/>
        </a:xfrm>
      </p:grpSpPr>
      <p:grpSp>
        <p:nvGrpSpPr>
          <p:cNvPr id="2700" name="Google Shape;2700;p45"/>
          <p:cNvGrpSpPr/>
          <p:nvPr/>
        </p:nvGrpSpPr>
        <p:grpSpPr>
          <a:xfrm>
            <a:off x="1178962" y="1985086"/>
            <a:ext cx="6881594" cy="1173326"/>
            <a:chOff x="1178962" y="1985086"/>
            <a:chExt cx="6881594" cy="1173326"/>
          </a:xfrm>
        </p:grpSpPr>
        <p:sp>
          <p:nvSpPr>
            <p:cNvPr id="2701" name="Google Shape;2701;p45"/>
            <p:cNvSpPr/>
            <p:nvPr/>
          </p:nvSpPr>
          <p:spPr>
            <a:xfrm>
              <a:off x="1178962" y="284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5"/>
            <p:cNvSpPr/>
            <p:nvPr/>
          </p:nvSpPr>
          <p:spPr>
            <a:xfrm>
              <a:off x="7131313" y="1985086"/>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0" name="Google Shape;2710;p45"/>
          <p:cNvSpPr/>
          <p:nvPr/>
        </p:nvSpPr>
        <p:spPr>
          <a:xfrm rot="20700746" flipH="1">
            <a:off x="7071847" y="4209236"/>
            <a:ext cx="1408592" cy="315149"/>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roup 24"/>
          <p:cNvGrpSpPr/>
          <p:nvPr/>
        </p:nvGrpSpPr>
        <p:grpSpPr>
          <a:xfrm>
            <a:off x="478226" y="663008"/>
            <a:ext cx="7930643" cy="4080144"/>
            <a:chOff x="339046" y="287676"/>
            <a:chExt cx="7930643" cy="4292100"/>
          </a:xfrm>
        </p:grpSpPr>
        <p:pic>
          <p:nvPicPr>
            <p:cNvPr id="26" name="Picture 25"/>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521881" cy="3991076"/>
            </a:xfrm>
            <a:prstGeom prst="rect">
              <a:avLst/>
            </a:prstGeom>
          </p:spPr>
        </p:pic>
        <p:pic>
          <p:nvPicPr>
            <p:cNvPr id="27" name="Picture 26"/>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sp>
        <p:nvSpPr>
          <p:cNvPr id="28" name="TextBox 27"/>
          <p:cNvSpPr txBox="1"/>
          <p:nvPr/>
        </p:nvSpPr>
        <p:spPr>
          <a:xfrm>
            <a:off x="3300782" y="2163169"/>
            <a:ext cx="5139914" cy="523220"/>
          </a:xfrm>
          <a:prstGeom prst="rect">
            <a:avLst/>
          </a:prstGeom>
          <a:noFill/>
        </p:spPr>
        <p:txBody>
          <a:bodyPr wrap="square" rtlCol="0">
            <a:spAutoFit/>
          </a:bodyPr>
          <a:lstStyle/>
          <a:p>
            <a:pPr algn="ctr"/>
            <a:r>
              <a:rPr lang="vi-VN" sz="2800" dirty="0">
                <a:solidFill>
                  <a:srgbClr val="FF0066"/>
                </a:solidFill>
                <a:latin typeface="Pattaya" panose="00000500000000000000" pitchFamily="2" charset="-34"/>
                <a:cs typeface="Pattaya" panose="00000500000000000000" pitchFamily="2" charset="-34"/>
              </a:rPr>
              <a:t>- Chuẩn bị bài chính tả tuần 23.</a:t>
            </a:r>
            <a:endParaRPr lang="en-US" sz="2800" dirty="0">
              <a:solidFill>
                <a:srgbClr val="FF0066"/>
              </a:solidFill>
              <a:latin typeface="Pattaya" panose="00000500000000000000" pitchFamily="2" charset="-34"/>
              <a:cs typeface="Pattaya" panose="00000500000000000000" pitchFamily="2" charset="-34"/>
            </a:endParaRPr>
          </a:p>
        </p:txBody>
      </p:sp>
      <p:sp>
        <p:nvSpPr>
          <p:cNvPr id="29" name="Google Shape;478;p45">
            <a:extLst>
              <a:ext uri="{FF2B5EF4-FFF2-40B4-BE49-F238E27FC236}">
                <a16:creationId xmlns:a16="http://schemas.microsoft.com/office/drawing/2014/main" xmlns="" id="{147E758D-10A8-4968-B9AF-755A0762BB00}"/>
              </a:ext>
            </a:extLst>
          </p:cNvPr>
          <p:cNvSpPr txBox="1">
            <a:spLocks/>
          </p:cNvSpPr>
          <p:nvPr/>
        </p:nvSpPr>
        <p:spPr>
          <a:xfrm>
            <a:off x="4655086" y="249211"/>
            <a:ext cx="2017562" cy="603159"/>
          </a:xfrm>
          <a:prstGeom prst="doubleWave">
            <a:avLst/>
          </a:prstGeom>
          <a:solidFill>
            <a:schemeClr val="accent6">
              <a:lumMod val="40000"/>
              <a:lumOff val="60000"/>
            </a:schemeClr>
          </a:solidFill>
          <a:ln w="28575">
            <a:solidFill>
              <a:schemeClr val="bg1"/>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err="1">
                <a:solidFill>
                  <a:srgbClr val="002060"/>
                </a:solidFill>
                <a:latin typeface="Pattaya" panose="00000500000000000000" pitchFamily="2" charset="-34"/>
                <a:cs typeface="Pattaya" panose="00000500000000000000" pitchFamily="2" charset="-34"/>
              </a:rPr>
              <a:t>Dặn</a:t>
            </a:r>
            <a:r>
              <a:rPr lang="en-US" sz="3200" b="1" dirty="0">
                <a:solidFill>
                  <a:srgbClr val="002060"/>
                </a:solidFill>
                <a:latin typeface="Pattaya" panose="00000500000000000000" pitchFamily="2" charset="-34"/>
                <a:cs typeface="Pattaya" panose="00000500000000000000" pitchFamily="2" charset="-34"/>
              </a:rPr>
              <a:t> </a:t>
            </a:r>
            <a:r>
              <a:rPr lang="en-US" sz="3200" b="1" dirty="0" err="1">
                <a:solidFill>
                  <a:srgbClr val="002060"/>
                </a:solidFill>
                <a:latin typeface="Pattaya" panose="00000500000000000000" pitchFamily="2" charset="-34"/>
                <a:cs typeface="Pattaya" panose="00000500000000000000" pitchFamily="2" charset="-34"/>
              </a:rPr>
              <a:t>dò</a:t>
            </a:r>
            <a:endParaRPr lang="vi-VN" sz="3200" b="1" dirty="0">
              <a:solidFill>
                <a:srgbClr val="002060"/>
              </a:solidFill>
              <a:latin typeface="Pattaya" panose="00000500000000000000" pitchFamily="2" charset="-34"/>
              <a:cs typeface="Pattaya" panose="00000500000000000000" pitchFamily="2" charset="-34"/>
            </a:endParaRPr>
          </a:p>
        </p:txBody>
      </p:sp>
      <p:sp>
        <p:nvSpPr>
          <p:cNvPr id="30" name="TextBox 29"/>
          <p:cNvSpPr txBox="1"/>
          <p:nvPr/>
        </p:nvSpPr>
        <p:spPr>
          <a:xfrm>
            <a:off x="3353570" y="2681358"/>
            <a:ext cx="5034338" cy="954107"/>
          </a:xfrm>
          <a:prstGeom prst="rect">
            <a:avLst/>
          </a:prstGeom>
          <a:noFill/>
        </p:spPr>
        <p:txBody>
          <a:bodyPr wrap="square" rtlCol="0">
            <a:spAutoFit/>
          </a:bodyPr>
          <a:lstStyle/>
          <a:p>
            <a:pPr algn="ctr"/>
            <a:r>
              <a:rPr lang="vi-VN" sz="2800" dirty="0">
                <a:solidFill>
                  <a:srgbClr val="FF0066"/>
                </a:solidFill>
                <a:latin typeface="Pattaya" panose="00000500000000000000" pitchFamily="2" charset="-34"/>
                <a:cs typeface="Pattaya" panose="00000500000000000000" pitchFamily="2" charset="-34"/>
              </a:rPr>
              <a:t>- Giữ gìn cảnh quan của thành phố luôn xanh và sạch đẹp.</a:t>
            </a:r>
            <a:endParaRPr lang="en-US" sz="2800" dirty="0">
              <a:solidFill>
                <a:srgbClr val="FF0066"/>
              </a:solidFill>
              <a:latin typeface="Pattaya" panose="00000500000000000000" pitchFamily="2" charset="-34"/>
              <a:cs typeface="Pattaya" panose="00000500000000000000" pitchFamily="2" charset="-34"/>
            </a:endParaRPr>
          </a:p>
        </p:txBody>
      </p:sp>
      <p:sp>
        <p:nvSpPr>
          <p:cNvPr id="31" name="TextBox 30"/>
          <p:cNvSpPr txBox="1"/>
          <p:nvPr/>
        </p:nvSpPr>
        <p:spPr>
          <a:xfrm>
            <a:off x="3373254" y="2417933"/>
            <a:ext cx="4756936" cy="707886"/>
          </a:xfrm>
          <a:prstGeom prst="rect">
            <a:avLst/>
          </a:prstGeom>
          <a:noFill/>
        </p:spPr>
        <p:txBody>
          <a:bodyPr wrap="square" rtlCol="0">
            <a:spAutoFit/>
          </a:bodyPr>
          <a:lstStyle/>
          <a:p>
            <a:pPr algn="ctr"/>
            <a:r>
              <a:rPr lang="vi-VN" sz="4000" dirty="0">
                <a:solidFill>
                  <a:srgbClr val="FF0066"/>
                </a:solidFill>
                <a:latin typeface="Pattaya" panose="00000500000000000000" pitchFamily="2" charset="-34"/>
                <a:cs typeface="Pattaya" panose="00000500000000000000" pitchFamily="2" charset="-34"/>
              </a:rPr>
              <a:t>Chào tạm biệt các em!</a:t>
            </a:r>
            <a:endParaRPr lang="en-US" sz="4000" dirty="0">
              <a:solidFill>
                <a:srgbClr val="FF0066"/>
              </a:solidFill>
              <a:latin typeface="Pattaya" panose="00000500000000000000" pitchFamily="2" charset="-34"/>
              <a:cs typeface="Pattaya" panose="00000500000000000000" pitchFamily="2" charset="-34"/>
            </a:endParaRPr>
          </a:p>
        </p:txBody>
      </p:sp>
      <p:pic>
        <p:nvPicPr>
          <p:cNvPr id="32" name="Picture 4" descr="gif for power poin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62809" y="2859987"/>
            <a:ext cx="2722760" cy="213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1403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hidden"/>
                                      </p:to>
                                    </p:set>
                                  </p:childTnLst>
                                </p:cTn>
                              </p:par>
                              <p:par>
                                <p:cTn id="21" presetID="16" presetClass="entr" presetSubtype="2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10"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animBg="1"/>
      <p:bldP spid="30" grpId="0"/>
      <p:bldP spid="30" grpId="1"/>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000"/>
            <a:lum/>
          </a:blip>
          <a:srcRect/>
          <a:stretch>
            <a:fillRect l="-6000" r="-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3708" y="149755"/>
            <a:ext cx="8345184" cy="586353"/>
            <a:chOff x="513708" y="351635"/>
            <a:chExt cx="8345184" cy="586353"/>
          </a:xfrm>
        </p:grpSpPr>
        <p:sp>
          <p:nvSpPr>
            <p:cNvPr id="2"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2969;p43"/>
            <p:cNvSpPr txBox="1">
              <a:spLocks/>
            </p:cNvSpPr>
            <p:nvPr/>
          </p:nvSpPr>
          <p:spPr>
            <a:xfrm>
              <a:off x="819397" y="416211"/>
              <a:ext cx="7802089"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vi-VN" sz="2800" b="1" u="sng" dirty="0">
                  <a:solidFill>
                    <a:schemeClr val="bg1"/>
                  </a:solidFill>
                  <a:latin typeface="Calibri" panose="020F0502020204030204" pitchFamily="34" charset="0"/>
                  <a:cs typeface="Calibri" panose="020F0502020204030204" pitchFamily="34" charset="0"/>
                </a:rPr>
                <a:t>Bài 2:</a:t>
              </a:r>
              <a:r>
                <a:rPr lang="vi-VN" sz="2800" b="1" dirty="0">
                  <a:solidFill>
                    <a:schemeClr val="bg1"/>
                  </a:solidFill>
                  <a:latin typeface="Calibri" panose="020F0502020204030204" pitchFamily="34" charset="0"/>
                  <a:cs typeface="Calibri" panose="020F0502020204030204" pitchFamily="34" charset="0"/>
                </a:rPr>
                <a:t> Đọc đoạn văn và thực hiện yêu cầu dưới đây:</a:t>
              </a:r>
            </a:p>
          </p:txBody>
        </p:sp>
      </p:grpSp>
      <p:sp>
        <p:nvSpPr>
          <p:cNvPr id="6" name="圆角矩形 7"/>
          <p:cNvSpPr/>
          <p:nvPr/>
        </p:nvSpPr>
        <p:spPr>
          <a:xfrm>
            <a:off x="142504" y="921434"/>
            <a:ext cx="8858992" cy="1821765"/>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Calibri" panose="020F0502020204030204" pitchFamily="34" charset="0"/>
                <a:cs typeface="Calibri" panose="020F0502020204030204" pitchFamily="34" charset="0"/>
              </a:rPr>
              <a:t>	Vậy là việc đã quyết định rồi. Nhụ đi và sau đó cả nhà sẽ đi. Đã có một làng Bạch Đằng Giang do những người dân chài lập ra ở đảo Mõm Cá Sấu. Hòn đảo đang bồng bềnh đâu đó ở mãi phía chân trời...</a:t>
            </a:r>
            <a:endParaRPr lang="en-US" sz="2600" dirty="0">
              <a:solidFill>
                <a:srgbClr val="002060"/>
              </a:solidFill>
              <a:latin typeface="Calibri" panose="020F0502020204030204" pitchFamily="34" charset="0"/>
              <a:cs typeface="Calibri" panose="020F0502020204030204" pitchFamily="34" charset="0"/>
            </a:endParaRPr>
          </a:p>
        </p:txBody>
      </p:sp>
      <p:sp>
        <p:nvSpPr>
          <p:cNvPr id="7" name="圆角矩形 7"/>
          <p:cNvSpPr/>
          <p:nvPr/>
        </p:nvSpPr>
        <p:spPr>
          <a:xfrm>
            <a:off x="578922" y="2928525"/>
            <a:ext cx="8422574" cy="535552"/>
          </a:xfrm>
          <a:prstGeom prst="roundRect">
            <a:avLst>
              <a:gd name="adj" fmla="val 22936"/>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600" dirty="0">
                <a:solidFill>
                  <a:srgbClr val="002060"/>
                </a:solidFill>
                <a:latin typeface="Calibri" panose="020F0502020204030204" pitchFamily="34" charset="0"/>
                <a:cs typeface="Calibri" panose="020F0502020204030204" pitchFamily="34" charset="0"/>
              </a:rPr>
              <a:t>a) Tìm danh từ riêng là tên người, tên địa lý trong đoạn văn.</a:t>
            </a:r>
            <a:endParaRPr lang="en-US" sz="2600" dirty="0">
              <a:solidFill>
                <a:srgbClr val="002060"/>
              </a:solidFill>
              <a:latin typeface="Calibri" panose="020F0502020204030204" pitchFamily="34" charset="0"/>
              <a:cs typeface="Calibri" panose="020F0502020204030204" pitchFamily="34" charset="0"/>
            </a:endParaRPr>
          </a:p>
        </p:txBody>
      </p:sp>
      <p:pic>
        <p:nvPicPr>
          <p:cNvPr id="17" name="Picture 1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2061" y="4481456"/>
            <a:ext cx="1511939" cy="755970"/>
          </a:xfrm>
          <a:prstGeom prst="rect">
            <a:avLst/>
          </a:prstGeom>
        </p:spPr>
      </p:pic>
      <p:sp>
        <p:nvSpPr>
          <p:cNvPr id="19" name="圆角矩形 7"/>
          <p:cNvSpPr/>
          <p:nvPr/>
        </p:nvSpPr>
        <p:spPr>
          <a:xfrm>
            <a:off x="690607" y="3649404"/>
            <a:ext cx="8382142" cy="832052"/>
          </a:xfrm>
          <a:prstGeom prst="roundRect">
            <a:avLst>
              <a:gd name="adj" fmla="val 22936"/>
            </a:avLst>
          </a:prstGeom>
          <a:solidFill>
            <a:schemeClr val="accent6">
              <a:lumMod val="20000"/>
              <a:lumOff val="8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FF0066"/>
                </a:solidFill>
                <a:latin typeface="Calibri" panose="020F0502020204030204" pitchFamily="34" charset="0"/>
                <a:ea typeface="黑体" panose="02010609060101010101" pitchFamily="49" charset="-122"/>
                <a:cs typeface="Calibri" panose="020F0502020204030204" pitchFamily="34" charset="0"/>
              </a:rPr>
              <a:t>- Danh từ riêng là tên người: Nhụ.</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altLang="zh-CN" sz="2600" i="0" u="none" strike="noStrike" kern="1200" cap="none" spc="0" normalizeH="0" baseline="0" noProof="0" dirty="0">
                <a:ln>
                  <a:noFill/>
                </a:ln>
                <a:solidFill>
                  <a:srgbClr val="FF0066"/>
                </a:solidFill>
                <a:effectLst/>
                <a:uLnTx/>
                <a:uFillTx/>
                <a:latin typeface="Calibri" panose="020F0502020204030204" pitchFamily="34" charset="0"/>
                <a:ea typeface="黑体" panose="02010609060101010101" pitchFamily="49" charset="-122"/>
                <a:cs typeface="Calibri" panose="020F0502020204030204" pitchFamily="34" charset="0"/>
              </a:rPr>
              <a:t>- Danh</a:t>
            </a:r>
            <a:r>
              <a:rPr kumimoji="0" lang="vi-VN" altLang="zh-CN" sz="2600" i="0" u="none" strike="noStrike" kern="1200" cap="none" spc="0" normalizeH="0" noProof="0" dirty="0">
                <a:ln>
                  <a:noFill/>
                </a:ln>
                <a:solidFill>
                  <a:srgbClr val="FF0066"/>
                </a:solidFill>
                <a:effectLst/>
                <a:uLnTx/>
                <a:uFillTx/>
                <a:latin typeface="Calibri" panose="020F0502020204030204" pitchFamily="34" charset="0"/>
                <a:ea typeface="黑体" panose="02010609060101010101" pitchFamily="49" charset="-122"/>
                <a:cs typeface="Calibri" panose="020F0502020204030204" pitchFamily="34" charset="0"/>
              </a:rPr>
              <a:t> từ riêng là tên địa lý: Bạch Đằng Giang, Mõm Cá Sấu.</a:t>
            </a:r>
            <a:endParaRPr kumimoji="0" lang="zh-CN" altLang="en-US" sz="2600" i="0" u="none" strike="noStrike" kern="1200" cap="none" spc="0" normalizeH="0" baseline="0" noProof="0" dirty="0">
              <a:ln>
                <a:noFill/>
              </a:ln>
              <a:solidFill>
                <a:srgbClr val="FF0066"/>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9" name="Group 8"/>
          <p:cNvGrpSpPr/>
          <p:nvPr/>
        </p:nvGrpSpPr>
        <p:grpSpPr>
          <a:xfrm rot="20272378">
            <a:off x="92208" y="3257961"/>
            <a:ext cx="394533" cy="1070008"/>
            <a:chOff x="294261" y="2280321"/>
            <a:chExt cx="520900" cy="1334408"/>
          </a:xfrm>
        </p:grpSpPr>
        <p:sp>
          <p:nvSpPr>
            <p:cNvPr id="10" name="Google Shape;4756;p79"/>
            <p:cNvSpPr/>
            <p:nvPr/>
          </p:nvSpPr>
          <p:spPr>
            <a:xfrm rot="2011711">
              <a:off x="317537" y="2280321"/>
              <a:ext cx="402430" cy="1047703"/>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4716;p79"/>
            <p:cNvGrpSpPr/>
            <p:nvPr/>
          </p:nvGrpSpPr>
          <p:grpSpPr>
            <a:xfrm rot="3530764">
              <a:off x="252923" y="3052492"/>
              <a:ext cx="603575" cy="520900"/>
              <a:chOff x="3450350" y="2886200"/>
              <a:chExt cx="603575" cy="520900"/>
            </a:xfrm>
          </p:grpSpPr>
          <p:sp>
            <p:nvSpPr>
              <p:cNvPr id="12"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720;p79"/>
              <p:cNvSpPr/>
              <p:nvPr/>
            </p:nvSpPr>
            <p:spPr>
              <a:xfrm>
                <a:off x="3479361" y="2928760"/>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299" y="2914874"/>
            <a:ext cx="571500" cy="619125"/>
          </a:xfrm>
          <a:prstGeom prst="rect">
            <a:avLst/>
          </a:prstGeom>
        </p:spPr>
      </p:pic>
      <p:cxnSp>
        <p:nvCxnSpPr>
          <p:cNvPr id="24" name="Straight Connector 23"/>
          <p:cNvCxnSpPr/>
          <p:nvPr/>
        </p:nvCxnSpPr>
        <p:spPr>
          <a:xfrm>
            <a:off x="5246949" y="1413164"/>
            <a:ext cx="487808"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a:off x="3000534" y="1832316"/>
            <a:ext cx="2246415"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a:off x="2136622" y="2198471"/>
            <a:ext cx="1727824"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08702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par>
                          <p:cTn id="18" fill="hold">
                            <p:stCondLst>
                              <p:cond delay="1000"/>
                            </p:stCondLst>
                            <p:childTnLst>
                              <p:par>
                                <p:cTn id="19" presetID="32" presetClass="emph" presetSubtype="0" fill="hold" nodeType="afterEffect">
                                  <p:stCondLst>
                                    <p:cond delay="0"/>
                                  </p:stCondLst>
                                  <p:childTnLst>
                                    <p:animRot by="120000">
                                      <p:cBhvr>
                                        <p:cTn id="20" dur="100" fill="hold">
                                          <p:stCondLst>
                                            <p:cond delay="0"/>
                                          </p:stCondLst>
                                        </p:cTn>
                                        <p:tgtEl>
                                          <p:spTgt spid="20"/>
                                        </p:tgtEl>
                                        <p:attrNameLst>
                                          <p:attrName>r</p:attrName>
                                        </p:attrNameLst>
                                      </p:cBhvr>
                                    </p:animRot>
                                    <p:animRot by="-240000">
                                      <p:cBhvr>
                                        <p:cTn id="21" dur="200" fill="hold">
                                          <p:stCondLst>
                                            <p:cond delay="200"/>
                                          </p:stCondLst>
                                        </p:cTn>
                                        <p:tgtEl>
                                          <p:spTgt spid="20"/>
                                        </p:tgtEl>
                                        <p:attrNameLst>
                                          <p:attrName>r</p:attrName>
                                        </p:attrNameLst>
                                      </p:cBhvr>
                                    </p:animRot>
                                    <p:animRot by="240000">
                                      <p:cBhvr>
                                        <p:cTn id="22" dur="200" fill="hold">
                                          <p:stCondLst>
                                            <p:cond delay="400"/>
                                          </p:stCondLst>
                                        </p:cTn>
                                        <p:tgtEl>
                                          <p:spTgt spid="20"/>
                                        </p:tgtEl>
                                        <p:attrNameLst>
                                          <p:attrName>r</p:attrName>
                                        </p:attrNameLst>
                                      </p:cBhvr>
                                    </p:animRot>
                                    <p:animRot by="-240000">
                                      <p:cBhvr>
                                        <p:cTn id="23" dur="200" fill="hold">
                                          <p:stCondLst>
                                            <p:cond delay="600"/>
                                          </p:stCondLst>
                                        </p:cTn>
                                        <p:tgtEl>
                                          <p:spTgt spid="20"/>
                                        </p:tgtEl>
                                        <p:attrNameLst>
                                          <p:attrName>r</p:attrName>
                                        </p:attrNameLst>
                                      </p:cBhvr>
                                    </p:animRot>
                                    <p:animRot by="120000">
                                      <p:cBhvr>
                                        <p:cTn id="24" dur="200" fill="hold">
                                          <p:stCondLst>
                                            <p:cond delay="800"/>
                                          </p:stCondLst>
                                        </p:cTn>
                                        <p:tgtEl>
                                          <p:spTgt spid="20"/>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2"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000"/>
            <a:lum/>
          </a:blip>
          <a:srcRect/>
          <a:stretch>
            <a:fillRect l="-12000" r="-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3708" y="149755"/>
            <a:ext cx="8345184" cy="586353"/>
            <a:chOff x="513708" y="351635"/>
            <a:chExt cx="8345184" cy="586353"/>
          </a:xfrm>
        </p:grpSpPr>
        <p:sp>
          <p:nvSpPr>
            <p:cNvPr id="2"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2969;p43"/>
            <p:cNvSpPr txBox="1">
              <a:spLocks/>
            </p:cNvSpPr>
            <p:nvPr/>
          </p:nvSpPr>
          <p:spPr>
            <a:xfrm>
              <a:off x="819397" y="416211"/>
              <a:ext cx="7802089"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vi-VN" sz="2800" b="1" u="sng" dirty="0">
                  <a:solidFill>
                    <a:schemeClr val="bg1"/>
                  </a:solidFill>
                  <a:latin typeface="Calibri" panose="020F0502020204030204" pitchFamily="34" charset="0"/>
                  <a:cs typeface="Calibri" panose="020F0502020204030204" pitchFamily="34" charset="0"/>
                </a:rPr>
                <a:t>Bài 2:</a:t>
              </a:r>
              <a:r>
                <a:rPr lang="vi-VN" sz="2800" b="1" dirty="0">
                  <a:solidFill>
                    <a:schemeClr val="bg1"/>
                  </a:solidFill>
                  <a:latin typeface="Calibri" panose="020F0502020204030204" pitchFamily="34" charset="0"/>
                  <a:cs typeface="Calibri" panose="020F0502020204030204" pitchFamily="34" charset="0"/>
                </a:rPr>
                <a:t> Đọc đoạn văn và thực hiện yêu cầu dưới đây:</a:t>
              </a:r>
            </a:p>
          </p:txBody>
        </p:sp>
      </p:grpSp>
      <p:sp>
        <p:nvSpPr>
          <p:cNvPr id="6" name="圆角矩形 7"/>
          <p:cNvSpPr/>
          <p:nvPr/>
        </p:nvSpPr>
        <p:spPr>
          <a:xfrm>
            <a:off x="142504" y="921434"/>
            <a:ext cx="8858992" cy="1821765"/>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Calibri" panose="020F0502020204030204" pitchFamily="34" charset="0"/>
                <a:cs typeface="Calibri" panose="020F0502020204030204" pitchFamily="34" charset="0"/>
              </a:rPr>
              <a:t>Vậy là việc đã quyết định rồi. Nhụ đi và sau đó cả nhà sẽ đi. Đã có một làng Bạch Đằng Giang do những người dân chài lập ra ở đảo Mõm Cá Sấu. Hòn đảo đang bồng bềnh đâu đó ở mãi phía chân trời...</a:t>
            </a:r>
            <a:endParaRPr lang="en-US" sz="2600" dirty="0">
              <a:solidFill>
                <a:srgbClr val="002060"/>
              </a:solidFill>
              <a:latin typeface="Calibri" panose="020F0502020204030204" pitchFamily="34" charset="0"/>
              <a:cs typeface="Calibri" panose="020F0502020204030204" pitchFamily="34" charset="0"/>
            </a:endParaRPr>
          </a:p>
        </p:txBody>
      </p:sp>
      <p:sp>
        <p:nvSpPr>
          <p:cNvPr id="23" name="圆角矩形 7"/>
          <p:cNvSpPr/>
          <p:nvPr/>
        </p:nvSpPr>
        <p:spPr>
          <a:xfrm>
            <a:off x="706201" y="2897469"/>
            <a:ext cx="8034037" cy="833064"/>
          </a:xfrm>
          <a:prstGeom prst="roundRect">
            <a:avLst>
              <a:gd name="adj" fmla="val 22936"/>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dirty="0">
                <a:solidFill>
                  <a:srgbClr val="002060"/>
                </a:solidFill>
                <a:latin typeface="Calibri" panose="020F0502020204030204" pitchFamily="34" charset="0"/>
                <a:cs typeface="Calibri" panose="020F0502020204030204" pitchFamily="34" charset="0"/>
              </a:rPr>
              <a:t>b) Nhắc lại quy tắc viết hoa tên người, tên địa lý Việt Nam (đã học ở lớp 4).</a:t>
            </a:r>
            <a:endParaRPr lang="en-US" sz="2600" dirty="0">
              <a:solidFill>
                <a:srgbClr val="002060"/>
              </a:solidFill>
              <a:latin typeface="Calibri" panose="020F0502020204030204" pitchFamily="34" charset="0"/>
              <a:cs typeface="Calibri" panose="020F0502020204030204" pitchFamily="34" charset="0"/>
            </a:endParaRPr>
          </a:p>
        </p:txBody>
      </p:sp>
      <p:sp>
        <p:nvSpPr>
          <p:cNvPr id="25" name="圆角矩形 7"/>
          <p:cNvSpPr/>
          <p:nvPr/>
        </p:nvSpPr>
        <p:spPr>
          <a:xfrm>
            <a:off x="819397" y="3893977"/>
            <a:ext cx="8168286" cy="832052"/>
          </a:xfrm>
          <a:prstGeom prst="roundRect">
            <a:avLst>
              <a:gd name="adj" fmla="val 22936"/>
            </a:avLst>
          </a:prstGeom>
          <a:solidFill>
            <a:schemeClr val="accent6">
              <a:lumMod val="20000"/>
              <a:lumOff val="8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r>
              <a:rPr lang="vi-VN" sz="2400" b="1" u="sng" dirty="0">
                <a:solidFill>
                  <a:srgbClr val="FF0066"/>
                </a:solidFill>
                <a:latin typeface="Calibri" panose="020F0502020204030204" pitchFamily="34" charset="0"/>
                <a:ea typeface="Calibri" panose="020F0502020204030204" pitchFamily="34" charset="0"/>
                <a:cs typeface="Calibri" panose="020F0502020204030204" pitchFamily="34" charset="0"/>
              </a:rPr>
              <a:t>Quy tắc: </a:t>
            </a:r>
            <a:r>
              <a:rPr lang="vi-VN" sz="2400" dirty="0">
                <a:solidFill>
                  <a:srgbClr val="FF0066"/>
                </a:solidFill>
                <a:latin typeface="Calibri" panose="020F0502020204030204" pitchFamily="34" charset="0"/>
                <a:ea typeface="Calibri" panose="020F0502020204030204" pitchFamily="34" charset="0"/>
                <a:cs typeface="Calibri" panose="020F0502020204030204" pitchFamily="34" charset="0"/>
              </a:rPr>
              <a:t>Khi</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viết</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tên</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người</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tên</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địa</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lí</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Việt</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Nam,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cần</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viết</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hoa</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chữ</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cái</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đầu</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của</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mỗi</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tiếng</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tạo</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thành</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tên</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đó</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a:t>
            </a:r>
            <a:endParaRPr kumimoji="0" lang="zh-CN" altLang="en-US" sz="2600" i="0" u="none" strike="noStrike" kern="1200" cap="none" spc="0" normalizeH="0" baseline="0" noProof="0" dirty="0">
              <a:ln>
                <a:noFill/>
              </a:ln>
              <a:solidFill>
                <a:srgbClr val="FF0066"/>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27" name="Group 26"/>
          <p:cNvGrpSpPr/>
          <p:nvPr/>
        </p:nvGrpSpPr>
        <p:grpSpPr>
          <a:xfrm rot="20272378">
            <a:off x="186987" y="3554845"/>
            <a:ext cx="394533" cy="1070008"/>
            <a:chOff x="294261" y="2280321"/>
            <a:chExt cx="520900" cy="1334408"/>
          </a:xfrm>
        </p:grpSpPr>
        <p:sp>
          <p:nvSpPr>
            <p:cNvPr id="29" name="Google Shape;4756;p79"/>
            <p:cNvSpPr/>
            <p:nvPr/>
          </p:nvSpPr>
          <p:spPr>
            <a:xfrm rot="2011711">
              <a:off x="317537" y="2280321"/>
              <a:ext cx="402430" cy="1047703"/>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4716;p79"/>
            <p:cNvGrpSpPr/>
            <p:nvPr/>
          </p:nvGrpSpPr>
          <p:grpSpPr>
            <a:xfrm rot="3530764">
              <a:off x="252923" y="3052492"/>
              <a:ext cx="603575" cy="520900"/>
              <a:chOff x="3450350" y="2886200"/>
              <a:chExt cx="603575" cy="520900"/>
            </a:xfrm>
          </p:grpSpPr>
          <p:sp>
            <p:nvSpPr>
              <p:cNvPr id="32"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720;p79"/>
              <p:cNvSpPr/>
              <p:nvPr/>
            </p:nvSpPr>
            <p:spPr>
              <a:xfrm>
                <a:off x="3479361" y="2928760"/>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85" y="2954535"/>
            <a:ext cx="672098" cy="728106"/>
          </a:xfrm>
          <a:prstGeom prst="rect">
            <a:avLst/>
          </a:prstGeom>
        </p:spPr>
      </p:pic>
      <p:pic>
        <p:nvPicPr>
          <p:cNvPr id="38" name="Picture 3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2061" y="4481456"/>
            <a:ext cx="1511939" cy="755970"/>
          </a:xfrm>
          <a:prstGeom prst="rect">
            <a:avLst/>
          </a:prstGeom>
        </p:spPr>
      </p:pic>
      <p:cxnSp>
        <p:nvCxnSpPr>
          <p:cNvPr id="18" name="Straight Connector 17"/>
          <p:cNvCxnSpPr/>
          <p:nvPr/>
        </p:nvCxnSpPr>
        <p:spPr>
          <a:xfrm>
            <a:off x="1300384" y="2222222"/>
            <a:ext cx="1727824"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2046550" y="1806585"/>
            <a:ext cx="2216692"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4310745" y="1438007"/>
            <a:ext cx="617516"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030532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childTnLst>
                                </p:cTn>
                              </p:par>
                            </p:childTnLst>
                          </p:cTn>
                        </p:par>
                        <p:par>
                          <p:cTn id="18" fill="hold">
                            <p:stCondLst>
                              <p:cond delay="1000"/>
                            </p:stCondLst>
                            <p:childTnLst>
                              <p:par>
                                <p:cTn id="19" presetID="32" presetClass="emph" presetSubtype="0" fill="hold" nodeType="afterEffect">
                                  <p:stCondLst>
                                    <p:cond delay="0"/>
                                  </p:stCondLst>
                                  <p:childTnLst>
                                    <p:animRot by="120000">
                                      <p:cBhvr>
                                        <p:cTn id="20" dur="100" fill="hold">
                                          <p:stCondLst>
                                            <p:cond delay="0"/>
                                          </p:stCondLst>
                                        </p:cTn>
                                        <p:tgtEl>
                                          <p:spTgt spid="37"/>
                                        </p:tgtEl>
                                        <p:attrNameLst>
                                          <p:attrName>r</p:attrName>
                                        </p:attrNameLst>
                                      </p:cBhvr>
                                    </p:animRot>
                                    <p:animRot by="-240000">
                                      <p:cBhvr>
                                        <p:cTn id="21" dur="200" fill="hold">
                                          <p:stCondLst>
                                            <p:cond delay="200"/>
                                          </p:stCondLst>
                                        </p:cTn>
                                        <p:tgtEl>
                                          <p:spTgt spid="37"/>
                                        </p:tgtEl>
                                        <p:attrNameLst>
                                          <p:attrName>r</p:attrName>
                                        </p:attrNameLst>
                                      </p:cBhvr>
                                    </p:animRot>
                                    <p:animRot by="240000">
                                      <p:cBhvr>
                                        <p:cTn id="22" dur="200" fill="hold">
                                          <p:stCondLst>
                                            <p:cond delay="400"/>
                                          </p:stCondLst>
                                        </p:cTn>
                                        <p:tgtEl>
                                          <p:spTgt spid="37"/>
                                        </p:tgtEl>
                                        <p:attrNameLst>
                                          <p:attrName>r</p:attrName>
                                        </p:attrNameLst>
                                      </p:cBhvr>
                                    </p:animRot>
                                    <p:animRot by="-240000">
                                      <p:cBhvr>
                                        <p:cTn id="23" dur="200" fill="hold">
                                          <p:stCondLst>
                                            <p:cond delay="600"/>
                                          </p:stCondLst>
                                        </p:cTn>
                                        <p:tgtEl>
                                          <p:spTgt spid="37"/>
                                        </p:tgtEl>
                                        <p:attrNameLst>
                                          <p:attrName>r</p:attrName>
                                        </p:attrNameLst>
                                      </p:cBhvr>
                                    </p:animRot>
                                    <p:animRot by="120000">
                                      <p:cBhvr>
                                        <p:cTn id="24" dur="200" fill="hold">
                                          <p:stCondLst>
                                            <p:cond delay="800"/>
                                          </p:stCondLst>
                                        </p:cTn>
                                        <p:tgtEl>
                                          <p:spTgt spid="37"/>
                                        </p:tgtEl>
                                        <p:attrNameLst>
                                          <p:attrName>r</p:attrName>
                                        </p:attrNameLst>
                                      </p:cBhvr>
                                    </p:animRot>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0-#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4" presetClass="entr" presetSubtype="1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randombar(horizontal)">
                                      <p:cBhvr>
                                        <p:cTn id="52" dur="500"/>
                                        <p:tgtEl>
                                          <p:spTgt spid="25"/>
                                        </p:tgtEl>
                                      </p:cBhvr>
                                    </p:animEffect>
                                  </p:childTnLst>
                                </p:cTn>
                              </p:par>
                            </p:childTnLst>
                          </p:cTn>
                        </p:par>
                        <p:par>
                          <p:cTn id="53" fill="hold">
                            <p:stCondLst>
                              <p:cond delay="1000"/>
                            </p:stCondLst>
                            <p:childTnLst>
                              <p:par>
                                <p:cTn id="54" presetID="42" presetClass="entr" presetSubtype="0"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1000"/>
                                        <p:tgtEl>
                                          <p:spTgt spid="38"/>
                                        </p:tgtEl>
                                      </p:cBhvr>
                                    </p:animEffect>
                                    <p:anim calcmode="lin" valueType="num">
                                      <p:cBhvr>
                                        <p:cTn id="57" dur="1000" fill="hold"/>
                                        <p:tgtEl>
                                          <p:spTgt spid="38"/>
                                        </p:tgtEl>
                                        <p:attrNameLst>
                                          <p:attrName>ppt_x</p:attrName>
                                        </p:attrNameLst>
                                      </p:cBhvr>
                                      <p:tavLst>
                                        <p:tav tm="0">
                                          <p:val>
                                            <p:strVal val="#ppt_x"/>
                                          </p:val>
                                        </p:tav>
                                        <p:tav tm="100000">
                                          <p:val>
                                            <p:strVal val="#ppt_x"/>
                                          </p:val>
                                        </p:tav>
                                      </p:tavLst>
                                    </p:anim>
                                    <p:anim calcmode="lin" valueType="num">
                                      <p:cBhvr>
                                        <p:cTn id="5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l="-12000" r="-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3708" y="149755"/>
            <a:ext cx="8345184" cy="586353"/>
            <a:chOff x="513708" y="351635"/>
            <a:chExt cx="8345184" cy="586353"/>
          </a:xfrm>
        </p:grpSpPr>
        <p:sp>
          <p:nvSpPr>
            <p:cNvPr id="2"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2969;p43"/>
            <p:cNvSpPr txBox="1">
              <a:spLocks/>
            </p:cNvSpPr>
            <p:nvPr/>
          </p:nvSpPr>
          <p:spPr>
            <a:xfrm>
              <a:off x="1445821" y="416211"/>
              <a:ext cx="6252358"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vi-VN" sz="2800" b="1" u="sng" dirty="0">
                  <a:solidFill>
                    <a:schemeClr val="bg1"/>
                  </a:solidFill>
                  <a:latin typeface="Calibri" panose="020F0502020204030204" pitchFamily="34" charset="0"/>
                  <a:cs typeface="Calibri" panose="020F0502020204030204" pitchFamily="34" charset="0"/>
                </a:rPr>
                <a:t>Bài 3:</a:t>
              </a:r>
              <a:r>
                <a:rPr lang="vi-VN" sz="2800" b="1" dirty="0">
                  <a:solidFill>
                    <a:schemeClr val="bg1"/>
                  </a:solidFill>
                  <a:latin typeface="Calibri" panose="020F0502020204030204" pitchFamily="34" charset="0"/>
                  <a:cs typeface="Calibri" panose="020F0502020204030204" pitchFamily="34" charset="0"/>
                </a:rPr>
                <a:t> Viết một số tên người mà em biết.</a:t>
              </a:r>
            </a:p>
          </p:txBody>
        </p:sp>
      </p:grpSp>
      <p:cxnSp>
        <p:nvCxnSpPr>
          <p:cNvPr id="6" name="Straight Connector 5"/>
          <p:cNvCxnSpPr/>
          <p:nvPr/>
        </p:nvCxnSpPr>
        <p:spPr>
          <a:xfrm>
            <a:off x="4192576" y="624031"/>
            <a:ext cx="1478442"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grpSp>
        <p:nvGrpSpPr>
          <p:cNvPr id="12" name="Group 11"/>
          <p:cNvGrpSpPr/>
          <p:nvPr/>
        </p:nvGrpSpPr>
        <p:grpSpPr>
          <a:xfrm rot="20272378">
            <a:off x="1153479" y="1141031"/>
            <a:ext cx="394533" cy="1441186"/>
            <a:chOff x="294261" y="2280321"/>
            <a:chExt cx="520900" cy="1334408"/>
          </a:xfrm>
        </p:grpSpPr>
        <p:sp>
          <p:nvSpPr>
            <p:cNvPr id="13" name="Google Shape;4756;p79"/>
            <p:cNvSpPr/>
            <p:nvPr/>
          </p:nvSpPr>
          <p:spPr>
            <a:xfrm rot="2011711">
              <a:off x="317537" y="2280321"/>
              <a:ext cx="402430" cy="1047703"/>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4716;p79"/>
            <p:cNvGrpSpPr/>
            <p:nvPr/>
          </p:nvGrpSpPr>
          <p:grpSpPr>
            <a:xfrm rot="3530764">
              <a:off x="252923" y="3052492"/>
              <a:ext cx="603575" cy="520900"/>
              <a:chOff x="3450350" y="2886200"/>
              <a:chExt cx="603575" cy="520900"/>
            </a:xfrm>
          </p:grpSpPr>
          <p:sp>
            <p:nvSpPr>
              <p:cNvPr id="15"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20;p79"/>
              <p:cNvSpPr/>
              <p:nvPr/>
            </p:nvSpPr>
            <p:spPr>
              <a:xfrm>
                <a:off x="3479361" y="2928760"/>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 name="Group 10"/>
          <p:cNvGrpSpPr/>
          <p:nvPr/>
        </p:nvGrpSpPr>
        <p:grpSpPr>
          <a:xfrm>
            <a:off x="1020528" y="835406"/>
            <a:ext cx="7517830" cy="711286"/>
            <a:chOff x="271633" y="835406"/>
            <a:chExt cx="7102944" cy="711286"/>
          </a:xfrm>
        </p:grpSpPr>
        <p:sp>
          <p:nvSpPr>
            <p:cNvPr id="9" name="圆角矩形 7"/>
            <p:cNvSpPr/>
            <p:nvPr/>
          </p:nvSpPr>
          <p:spPr>
            <a:xfrm>
              <a:off x="641268" y="921434"/>
              <a:ext cx="6733309" cy="539231"/>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Calibri" panose="020F0502020204030204" pitchFamily="34" charset="0"/>
                  <a:cs typeface="Calibri" panose="020F0502020204030204" pitchFamily="34" charset="0"/>
                </a:rPr>
                <a:t>   Tên một bạn nam và một bạn nữ ở trong lớp.</a:t>
              </a:r>
              <a:endParaRPr lang="en-US" sz="2600" dirty="0">
                <a:solidFill>
                  <a:srgbClr val="002060"/>
                </a:solidFill>
                <a:latin typeface="Calibri" panose="020F0502020204030204" pitchFamily="34" charset="0"/>
                <a:cs typeface="Calibri" panose="020F0502020204030204" pitchFamily="34" charset="0"/>
              </a:endParaRPr>
            </a:p>
          </p:txBody>
        </p:sp>
        <p:pic>
          <p:nvPicPr>
            <p:cNvPr id="10" name="Picture 2" descr="Phim Hoạt Hình Bánh Chưng Hình ảnh | Định dạng hình ảnh PNG 400379939|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271633" y="835406"/>
              <a:ext cx="739270" cy="71128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0" name="Table 19"/>
          <p:cNvGraphicFramePr>
            <a:graphicFrameLocks noGrp="1"/>
          </p:cNvGraphicFramePr>
          <p:nvPr>
            <p:extLst>
              <p:ext uri="{D42A27DB-BD31-4B8C-83A1-F6EECF244321}">
                <p14:modId xmlns:p14="http://schemas.microsoft.com/office/powerpoint/2010/main" val="3163234412"/>
              </p:ext>
            </p:extLst>
          </p:nvPr>
        </p:nvGraphicFramePr>
        <p:xfrm>
          <a:off x="1883797" y="1701240"/>
          <a:ext cx="6417054" cy="1148838"/>
        </p:xfrm>
        <a:graphic>
          <a:graphicData uri="http://schemas.openxmlformats.org/drawingml/2006/table">
            <a:tbl>
              <a:tblPr firstRow="1" bandRow="1">
                <a:tableStyleId>{93296810-A885-4BE3-A3E7-6D5BEEA58F35}</a:tableStyleId>
              </a:tblPr>
              <a:tblGrid>
                <a:gridCol w="3208527">
                  <a:extLst>
                    <a:ext uri="{9D8B030D-6E8A-4147-A177-3AD203B41FA5}">
                      <a16:colId xmlns:a16="http://schemas.microsoft.com/office/drawing/2014/main" xmlns="" val="845785469"/>
                    </a:ext>
                  </a:extLst>
                </a:gridCol>
                <a:gridCol w="3208527">
                  <a:extLst>
                    <a:ext uri="{9D8B030D-6E8A-4147-A177-3AD203B41FA5}">
                      <a16:colId xmlns:a16="http://schemas.microsoft.com/office/drawing/2014/main" xmlns="" val="1945419745"/>
                    </a:ext>
                  </a:extLst>
                </a:gridCol>
              </a:tblGrid>
              <a:tr h="574419">
                <a:tc>
                  <a:txBody>
                    <a:bodyPr/>
                    <a:lstStyle/>
                    <a:p>
                      <a:pPr algn="ctr"/>
                      <a:r>
                        <a:rPr lang="vi-VN" sz="2600" dirty="0">
                          <a:latin typeface="+mn-lt"/>
                        </a:rPr>
                        <a:t>Tên</a:t>
                      </a:r>
                      <a:r>
                        <a:rPr lang="vi-VN" sz="2600" baseline="0" dirty="0">
                          <a:latin typeface="+mn-lt"/>
                        </a:rPr>
                        <a:t> một bạn nam</a:t>
                      </a:r>
                      <a:endParaRPr lang="en-US" sz="2600" dirty="0">
                        <a:latin typeface="+mn-lt"/>
                      </a:endParaRPr>
                    </a:p>
                  </a:txBody>
                  <a:tcPr>
                    <a:solidFill>
                      <a:srgbClr val="00B050"/>
                    </a:solidFill>
                  </a:tcPr>
                </a:tc>
                <a:tc>
                  <a:txBody>
                    <a:bodyPr/>
                    <a:lstStyle/>
                    <a:p>
                      <a:pPr algn="ctr"/>
                      <a:r>
                        <a:rPr lang="vi-VN" sz="2600" dirty="0">
                          <a:latin typeface="+mn-lt"/>
                        </a:rPr>
                        <a:t>Tên</a:t>
                      </a:r>
                      <a:r>
                        <a:rPr lang="vi-VN" sz="2600" baseline="0" dirty="0">
                          <a:latin typeface="+mn-lt"/>
                        </a:rPr>
                        <a:t> một bạn nữ</a:t>
                      </a:r>
                      <a:endParaRPr lang="en-US" sz="2600" dirty="0">
                        <a:latin typeface="+mn-lt"/>
                      </a:endParaRPr>
                    </a:p>
                  </a:txBody>
                  <a:tcPr>
                    <a:solidFill>
                      <a:srgbClr val="00B050"/>
                    </a:solidFill>
                  </a:tcPr>
                </a:tc>
                <a:extLst>
                  <a:ext uri="{0D108BD9-81ED-4DB2-BD59-A6C34878D82A}">
                    <a16:rowId xmlns:a16="http://schemas.microsoft.com/office/drawing/2014/main" xmlns="" val="2278630202"/>
                  </a:ext>
                </a:extLst>
              </a:tr>
              <a:tr h="574419">
                <a:tc>
                  <a:txBody>
                    <a:bodyPr/>
                    <a:lstStyle/>
                    <a:p>
                      <a:endParaRPr lang="en-US" sz="2600" dirty="0"/>
                    </a:p>
                  </a:txBody>
                  <a:tcPr/>
                </a:tc>
                <a:tc>
                  <a:txBody>
                    <a:bodyPr/>
                    <a:lstStyle/>
                    <a:p>
                      <a:endParaRPr lang="en-US" sz="2600" dirty="0"/>
                    </a:p>
                  </a:txBody>
                  <a:tcPr/>
                </a:tc>
                <a:extLst>
                  <a:ext uri="{0D108BD9-81ED-4DB2-BD59-A6C34878D82A}">
                    <a16:rowId xmlns:a16="http://schemas.microsoft.com/office/drawing/2014/main" xmlns="" val="2946743897"/>
                  </a:ext>
                </a:extLst>
              </a:tr>
            </a:tbl>
          </a:graphicData>
        </a:graphic>
      </p:graphicFrame>
      <p:grpSp>
        <p:nvGrpSpPr>
          <p:cNvPr id="24" name="Group 23"/>
          <p:cNvGrpSpPr/>
          <p:nvPr/>
        </p:nvGrpSpPr>
        <p:grpSpPr>
          <a:xfrm rot="20272378">
            <a:off x="1142338" y="3267686"/>
            <a:ext cx="394533" cy="1441186"/>
            <a:chOff x="294261" y="2280321"/>
            <a:chExt cx="520900" cy="1334408"/>
          </a:xfrm>
        </p:grpSpPr>
        <p:sp>
          <p:nvSpPr>
            <p:cNvPr id="25" name="Google Shape;4756;p79"/>
            <p:cNvSpPr/>
            <p:nvPr/>
          </p:nvSpPr>
          <p:spPr>
            <a:xfrm rot="2011711">
              <a:off x="317537" y="2280321"/>
              <a:ext cx="402430" cy="1047703"/>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4716;p79"/>
            <p:cNvGrpSpPr/>
            <p:nvPr/>
          </p:nvGrpSpPr>
          <p:grpSpPr>
            <a:xfrm rot="3530764">
              <a:off x="252923" y="3052492"/>
              <a:ext cx="603575" cy="520900"/>
              <a:chOff x="3450350" y="2886200"/>
              <a:chExt cx="603575" cy="520900"/>
            </a:xfrm>
          </p:grpSpPr>
          <p:sp>
            <p:nvSpPr>
              <p:cNvPr id="27"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20;p79"/>
              <p:cNvSpPr/>
              <p:nvPr/>
            </p:nvSpPr>
            <p:spPr>
              <a:xfrm>
                <a:off x="3479361" y="2928760"/>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 name="Group 20"/>
          <p:cNvGrpSpPr/>
          <p:nvPr/>
        </p:nvGrpSpPr>
        <p:grpSpPr>
          <a:xfrm>
            <a:off x="1020528" y="2973893"/>
            <a:ext cx="7517830" cy="711286"/>
            <a:chOff x="271633" y="835406"/>
            <a:chExt cx="7517830" cy="711286"/>
          </a:xfrm>
        </p:grpSpPr>
        <p:sp>
          <p:nvSpPr>
            <p:cNvPr id="22" name="圆角矩形 7"/>
            <p:cNvSpPr/>
            <p:nvPr/>
          </p:nvSpPr>
          <p:spPr>
            <a:xfrm>
              <a:off x="641268" y="921434"/>
              <a:ext cx="7148195" cy="539231"/>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Calibri" panose="020F0502020204030204" pitchFamily="34" charset="0"/>
                  <a:cs typeface="Calibri" panose="020F0502020204030204" pitchFamily="34" charset="0"/>
                </a:rPr>
                <a:t>   Tên một anh hùng nhỏ tuổi trong lịch sử nước ta.</a:t>
              </a:r>
              <a:endParaRPr lang="en-US" sz="2600" dirty="0">
                <a:solidFill>
                  <a:srgbClr val="002060"/>
                </a:solidFill>
                <a:latin typeface="Calibri" panose="020F0502020204030204" pitchFamily="34" charset="0"/>
                <a:cs typeface="Calibri" panose="020F0502020204030204" pitchFamily="34" charset="0"/>
              </a:endParaRPr>
            </a:p>
          </p:txBody>
        </p:sp>
        <p:pic>
          <p:nvPicPr>
            <p:cNvPr id="23" name="Picture 2" descr="Phim Hoạt Hình Bánh Chưng Hình ảnh | Định dạng hình ảnh PNG 400379939|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271633" y="835406"/>
              <a:ext cx="739270" cy="71128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2" name="Table 31"/>
          <p:cNvGraphicFramePr>
            <a:graphicFrameLocks noGrp="1"/>
          </p:cNvGraphicFramePr>
          <p:nvPr>
            <p:extLst>
              <p:ext uri="{D42A27DB-BD31-4B8C-83A1-F6EECF244321}">
                <p14:modId xmlns:p14="http://schemas.microsoft.com/office/powerpoint/2010/main" val="4294310023"/>
              </p:ext>
            </p:extLst>
          </p:nvPr>
        </p:nvGraphicFramePr>
        <p:xfrm>
          <a:off x="1903988" y="3855116"/>
          <a:ext cx="6396863" cy="975360"/>
        </p:xfrm>
        <a:graphic>
          <a:graphicData uri="http://schemas.openxmlformats.org/drawingml/2006/table">
            <a:tbl>
              <a:tblPr firstRow="1" bandRow="1">
                <a:tableStyleId>{93296810-A885-4BE3-A3E7-6D5BEEA58F35}</a:tableStyleId>
              </a:tblPr>
              <a:tblGrid>
                <a:gridCol w="6396863">
                  <a:extLst>
                    <a:ext uri="{9D8B030D-6E8A-4147-A177-3AD203B41FA5}">
                      <a16:colId xmlns:a16="http://schemas.microsoft.com/office/drawing/2014/main" xmlns="" val="381048637"/>
                    </a:ext>
                  </a:extLst>
                </a:gridCol>
              </a:tblGrid>
              <a:tr h="370840">
                <a:tc>
                  <a:txBody>
                    <a:bodyPr/>
                    <a:lstStyle/>
                    <a:p>
                      <a:pPr algn="ctr"/>
                      <a:r>
                        <a:rPr lang="vi-VN" sz="2600" dirty="0">
                          <a:latin typeface="+mn-lt"/>
                        </a:rPr>
                        <a:t>Tên</a:t>
                      </a:r>
                      <a:r>
                        <a:rPr lang="vi-VN" sz="2600" baseline="0" dirty="0">
                          <a:latin typeface="+mn-lt"/>
                        </a:rPr>
                        <a:t> anh hùng nhỏ tuổi</a:t>
                      </a:r>
                      <a:endParaRPr lang="en-US" sz="2600" dirty="0">
                        <a:latin typeface="+mn-lt"/>
                      </a:endParaRPr>
                    </a:p>
                  </a:txBody>
                  <a:tcPr>
                    <a:solidFill>
                      <a:srgbClr val="00B050"/>
                    </a:solidFill>
                  </a:tcPr>
                </a:tc>
                <a:extLst>
                  <a:ext uri="{0D108BD9-81ED-4DB2-BD59-A6C34878D82A}">
                    <a16:rowId xmlns:a16="http://schemas.microsoft.com/office/drawing/2014/main" xmlns=""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xmlns="" val="2617411662"/>
                  </a:ext>
                </a:extLst>
              </a:tr>
            </a:tbl>
          </a:graphicData>
        </a:graphic>
      </p:graphicFrame>
      <p:sp>
        <p:nvSpPr>
          <p:cNvPr id="33" name="TextBox 32"/>
          <p:cNvSpPr txBox="1"/>
          <p:nvPr/>
        </p:nvSpPr>
        <p:spPr>
          <a:xfrm>
            <a:off x="2020303" y="4338033"/>
            <a:ext cx="1742785" cy="492443"/>
          </a:xfrm>
          <a:prstGeom prst="rect">
            <a:avLst/>
          </a:prstGeom>
          <a:noFill/>
        </p:spPr>
        <p:txBody>
          <a:bodyPr wrap="none" rtlCol="0">
            <a:spAutoFit/>
          </a:bodyPr>
          <a:lstStyle/>
          <a:p>
            <a:r>
              <a:rPr lang="vi-VN" sz="2600" dirty="0">
                <a:solidFill>
                  <a:srgbClr val="FF0066"/>
                </a:solidFill>
                <a:latin typeface="+mn-lt"/>
              </a:rPr>
              <a:t>Kim Đồng,</a:t>
            </a:r>
            <a:endParaRPr lang="en-US" sz="2600" dirty="0">
              <a:solidFill>
                <a:srgbClr val="FF0066"/>
              </a:solidFill>
              <a:latin typeface="+mn-lt"/>
            </a:endParaRPr>
          </a:p>
        </p:txBody>
      </p:sp>
      <p:sp>
        <p:nvSpPr>
          <p:cNvPr id="34" name="TextBox 33"/>
          <p:cNvSpPr txBox="1"/>
          <p:nvPr/>
        </p:nvSpPr>
        <p:spPr>
          <a:xfrm>
            <a:off x="3597742" y="4336511"/>
            <a:ext cx="2185541" cy="492443"/>
          </a:xfrm>
          <a:prstGeom prst="rect">
            <a:avLst/>
          </a:prstGeom>
          <a:noFill/>
        </p:spPr>
        <p:txBody>
          <a:bodyPr wrap="square" rtlCol="0">
            <a:spAutoFit/>
          </a:bodyPr>
          <a:lstStyle/>
          <a:p>
            <a:r>
              <a:rPr lang="vi-VN" sz="2600" dirty="0">
                <a:solidFill>
                  <a:srgbClr val="FF0066"/>
                </a:solidFill>
                <a:latin typeface="+mn-lt"/>
              </a:rPr>
              <a:t>Võ Thị Sáu,</a:t>
            </a:r>
            <a:endParaRPr lang="en-US" sz="2600" dirty="0">
              <a:solidFill>
                <a:srgbClr val="FF0066"/>
              </a:solidFill>
              <a:latin typeface="+mn-lt"/>
            </a:endParaRPr>
          </a:p>
        </p:txBody>
      </p:sp>
      <p:sp>
        <p:nvSpPr>
          <p:cNvPr id="35" name="TextBox 34"/>
          <p:cNvSpPr txBox="1"/>
          <p:nvPr/>
        </p:nvSpPr>
        <p:spPr>
          <a:xfrm>
            <a:off x="5340527" y="4334989"/>
            <a:ext cx="2996849" cy="492443"/>
          </a:xfrm>
          <a:prstGeom prst="rect">
            <a:avLst/>
          </a:prstGeom>
          <a:noFill/>
        </p:spPr>
        <p:txBody>
          <a:bodyPr wrap="square" rtlCol="0">
            <a:spAutoFit/>
          </a:bodyPr>
          <a:lstStyle/>
          <a:p>
            <a:r>
              <a:rPr lang="vi-VN" sz="2600" dirty="0">
                <a:solidFill>
                  <a:srgbClr val="FF0066"/>
                </a:solidFill>
                <a:latin typeface="+mn-lt"/>
              </a:rPr>
              <a:t>Trần Quốc Toản,...</a:t>
            </a:r>
            <a:endParaRPr lang="en-US" sz="2600" dirty="0">
              <a:solidFill>
                <a:srgbClr val="FF0066"/>
              </a:solidFill>
              <a:latin typeface="+mn-lt"/>
            </a:endParaRPr>
          </a:p>
        </p:txBody>
      </p:sp>
      <p:pic>
        <p:nvPicPr>
          <p:cNvPr id="36" name="Picture 3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5705" y="4624275"/>
            <a:ext cx="1184117" cy="592059"/>
          </a:xfrm>
          <a:prstGeom prst="rect">
            <a:avLst/>
          </a:prstGeom>
        </p:spPr>
      </p:pic>
      <p:sp>
        <p:nvSpPr>
          <p:cNvPr id="37" name="TextBox 36"/>
          <p:cNvSpPr txBox="1"/>
          <p:nvPr/>
        </p:nvSpPr>
        <p:spPr>
          <a:xfrm>
            <a:off x="2031444" y="2304912"/>
            <a:ext cx="2225289" cy="492443"/>
          </a:xfrm>
          <a:prstGeom prst="rect">
            <a:avLst/>
          </a:prstGeom>
          <a:noFill/>
        </p:spPr>
        <p:txBody>
          <a:bodyPr wrap="none" rtlCol="0">
            <a:spAutoFit/>
          </a:bodyPr>
          <a:lstStyle/>
          <a:p>
            <a:r>
              <a:rPr lang="vi-VN" sz="2600" dirty="0">
                <a:solidFill>
                  <a:srgbClr val="FF0066"/>
                </a:solidFill>
                <a:latin typeface="+mn-lt"/>
              </a:rPr>
              <a:t>Lê Minh Trí,...</a:t>
            </a:r>
            <a:endParaRPr lang="en-US" sz="2600" dirty="0">
              <a:solidFill>
                <a:srgbClr val="FF0066"/>
              </a:solidFill>
              <a:latin typeface="+mn-lt"/>
            </a:endParaRPr>
          </a:p>
        </p:txBody>
      </p:sp>
      <p:sp>
        <p:nvSpPr>
          <p:cNvPr id="38" name="TextBox 37"/>
          <p:cNvSpPr txBox="1"/>
          <p:nvPr/>
        </p:nvSpPr>
        <p:spPr>
          <a:xfrm>
            <a:off x="5166147" y="2295140"/>
            <a:ext cx="3174267" cy="492443"/>
          </a:xfrm>
          <a:prstGeom prst="rect">
            <a:avLst/>
          </a:prstGeom>
          <a:noFill/>
        </p:spPr>
        <p:txBody>
          <a:bodyPr wrap="none" rtlCol="0">
            <a:spAutoFit/>
          </a:bodyPr>
          <a:lstStyle/>
          <a:p>
            <a:r>
              <a:rPr lang="vi-VN" sz="2600" dirty="0">
                <a:solidFill>
                  <a:srgbClr val="FF0066"/>
                </a:solidFill>
                <a:latin typeface="+mn-lt"/>
              </a:rPr>
              <a:t>Nguyễn Bảo Trân,...</a:t>
            </a:r>
            <a:endParaRPr lang="en-US" sz="2600" dirty="0">
              <a:solidFill>
                <a:srgbClr val="FF0066"/>
              </a:solidFill>
              <a:latin typeface="+mn-lt"/>
            </a:endParaRPr>
          </a:p>
        </p:txBody>
      </p:sp>
    </p:spTree>
    <p:extLst>
      <p:ext uri="{BB962C8B-B14F-4D97-AF65-F5344CB8AC3E}">
        <p14:creationId xmlns:p14="http://schemas.microsoft.com/office/powerpoint/2010/main" val="93662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6" presetClass="entr" presetSubtype="21"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000"/>
                                        <p:tgtEl>
                                          <p:spTgt spid="38"/>
                                        </p:tgtEl>
                                      </p:cBhvr>
                                    </p:animEffect>
                                    <p:anim calcmode="lin" valueType="num">
                                      <p:cBhvr>
                                        <p:cTn id="37" dur="1000" fill="hold"/>
                                        <p:tgtEl>
                                          <p:spTgt spid="38"/>
                                        </p:tgtEl>
                                        <p:attrNameLst>
                                          <p:attrName>ppt_x</p:attrName>
                                        </p:attrNameLst>
                                      </p:cBhvr>
                                      <p:tavLst>
                                        <p:tav tm="0">
                                          <p:val>
                                            <p:strVal val="#ppt_x"/>
                                          </p:val>
                                        </p:tav>
                                        <p:tav tm="100000">
                                          <p:val>
                                            <p:strVal val="#ppt_x"/>
                                          </p:val>
                                        </p:tav>
                                      </p:tavLst>
                                    </p:anim>
                                    <p:anim calcmode="lin" valueType="num">
                                      <p:cBhvr>
                                        <p:cTn id="3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randombar(horizontal)">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0-#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42" presetClass="entr" presetSubtype="0" fill="hold"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l="-12000" r="-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3708" y="149755"/>
            <a:ext cx="8345184" cy="586353"/>
            <a:chOff x="513708" y="351635"/>
            <a:chExt cx="8345184" cy="586353"/>
          </a:xfrm>
        </p:grpSpPr>
        <p:sp>
          <p:nvSpPr>
            <p:cNvPr id="2"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2969;p43"/>
            <p:cNvSpPr txBox="1">
              <a:spLocks/>
            </p:cNvSpPr>
            <p:nvPr/>
          </p:nvSpPr>
          <p:spPr>
            <a:xfrm>
              <a:off x="1517073" y="416211"/>
              <a:ext cx="6109854"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vi-VN" sz="2800" b="1" u="sng" dirty="0">
                  <a:solidFill>
                    <a:schemeClr val="bg1"/>
                  </a:solidFill>
                  <a:latin typeface="Calibri" panose="020F0502020204030204" pitchFamily="34" charset="0"/>
                  <a:cs typeface="Calibri" panose="020F0502020204030204" pitchFamily="34" charset="0"/>
                </a:rPr>
                <a:t>Bài 4:</a:t>
              </a:r>
              <a:r>
                <a:rPr lang="vi-VN" sz="2800" b="1" dirty="0">
                  <a:solidFill>
                    <a:schemeClr val="bg1"/>
                  </a:solidFill>
                  <a:latin typeface="Calibri" panose="020F0502020204030204" pitchFamily="34" charset="0"/>
                  <a:cs typeface="Calibri" panose="020F0502020204030204" pitchFamily="34" charset="0"/>
                </a:rPr>
                <a:t> Viết một số tên địa lý mà em biết.</a:t>
              </a:r>
            </a:p>
          </p:txBody>
        </p:sp>
      </p:grpSp>
      <p:cxnSp>
        <p:nvCxnSpPr>
          <p:cNvPr id="6" name="Straight Connector 5"/>
          <p:cNvCxnSpPr/>
          <p:nvPr/>
        </p:nvCxnSpPr>
        <p:spPr>
          <a:xfrm>
            <a:off x="4244803" y="613690"/>
            <a:ext cx="1443477"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grpSp>
        <p:nvGrpSpPr>
          <p:cNvPr id="15" name="Group 14"/>
          <p:cNvGrpSpPr/>
          <p:nvPr/>
        </p:nvGrpSpPr>
        <p:grpSpPr>
          <a:xfrm>
            <a:off x="1460290" y="1114710"/>
            <a:ext cx="6223419" cy="711286"/>
            <a:chOff x="271633" y="835406"/>
            <a:chExt cx="5879968" cy="711286"/>
          </a:xfrm>
        </p:grpSpPr>
        <p:sp>
          <p:nvSpPr>
            <p:cNvPr id="16" name="圆角矩形 7"/>
            <p:cNvSpPr/>
            <p:nvPr/>
          </p:nvSpPr>
          <p:spPr>
            <a:xfrm>
              <a:off x="641269" y="921434"/>
              <a:ext cx="5510332" cy="539231"/>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Calibri" panose="020F0502020204030204" pitchFamily="34" charset="0"/>
                  <a:cs typeface="Calibri" panose="020F0502020204030204" pitchFamily="34" charset="0"/>
                </a:rPr>
                <a:t>   Tên một dòng sông (hoặc hồ, núi, đèo).</a:t>
              </a:r>
              <a:endParaRPr lang="en-US" sz="2600" dirty="0">
                <a:solidFill>
                  <a:srgbClr val="002060"/>
                </a:solidFill>
                <a:latin typeface="Calibri" panose="020F0502020204030204" pitchFamily="34" charset="0"/>
                <a:cs typeface="Calibri" panose="020F0502020204030204" pitchFamily="34" charset="0"/>
              </a:endParaRPr>
            </a:p>
          </p:txBody>
        </p:sp>
        <p:pic>
          <p:nvPicPr>
            <p:cNvPr id="17" name="Picture 2" descr="Phim Hoạt Hình Bánh Chưng Hình ảnh | Định dạng hình ảnh PNG 400379939|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271633" y="835406"/>
              <a:ext cx="739270" cy="71128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9" name="Table 18"/>
          <p:cNvGraphicFramePr>
            <a:graphicFrameLocks noGrp="1"/>
          </p:cNvGraphicFramePr>
          <p:nvPr>
            <p:extLst>
              <p:ext uri="{D42A27DB-BD31-4B8C-83A1-F6EECF244321}">
                <p14:modId xmlns:p14="http://schemas.microsoft.com/office/powerpoint/2010/main" val="2895910082"/>
              </p:ext>
            </p:extLst>
          </p:nvPr>
        </p:nvGraphicFramePr>
        <p:xfrm>
          <a:off x="947674" y="2008358"/>
          <a:ext cx="3360636" cy="944880"/>
        </p:xfrm>
        <a:graphic>
          <a:graphicData uri="http://schemas.openxmlformats.org/drawingml/2006/table">
            <a:tbl>
              <a:tblPr firstRow="1" bandRow="1">
                <a:tableStyleId>{93296810-A885-4BE3-A3E7-6D5BEEA58F35}</a:tableStyleId>
              </a:tblPr>
              <a:tblGrid>
                <a:gridCol w="3360636">
                  <a:extLst>
                    <a:ext uri="{9D8B030D-6E8A-4147-A177-3AD203B41FA5}">
                      <a16:colId xmlns:a16="http://schemas.microsoft.com/office/drawing/2014/main" xmlns="" val="381048637"/>
                    </a:ext>
                  </a:extLst>
                </a:gridCol>
              </a:tblGrid>
              <a:tr h="370840">
                <a:tc>
                  <a:txBody>
                    <a:bodyPr/>
                    <a:lstStyle/>
                    <a:p>
                      <a:pPr algn="ctr"/>
                      <a:r>
                        <a:rPr lang="vi-VN" sz="2400" dirty="0">
                          <a:latin typeface="+mn-lt"/>
                        </a:rPr>
                        <a:t>Tên</a:t>
                      </a:r>
                      <a:r>
                        <a:rPr lang="vi-VN" sz="2400" baseline="0" dirty="0">
                          <a:latin typeface="+mn-lt"/>
                        </a:rPr>
                        <a:t> dòng sông</a:t>
                      </a:r>
                      <a:endParaRPr lang="en-US" sz="2400" dirty="0">
                        <a:latin typeface="+mn-lt"/>
                      </a:endParaRPr>
                    </a:p>
                  </a:txBody>
                  <a:tcPr>
                    <a:solidFill>
                      <a:srgbClr val="00B050"/>
                    </a:solidFill>
                  </a:tcPr>
                </a:tc>
                <a:extLst>
                  <a:ext uri="{0D108BD9-81ED-4DB2-BD59-A6C34878D82A}">
                    <a16:rowId xmlns:a16="http://schemas.microsoft.com/office/drawing/2014/main" xmlns=""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xmlns="" val="2617411662"/>
                  </a:ext>
                </a:extLst>
              </a:tr>
            </a:tbl>
          </a:graphicData>
        </a:graphic>
      </p:graphicFrame>
      <p:sp>
        <p:nvSpPr>
          <p:cNvPr id="20" name="TextBox 19"/>
          <p:cNvSpPr txBox="1"/>
          <p:nvPr/>
        </p:nvSpPr>
        <p:spPr>
          <a:xfrm>
            <a:off x="991660" y="2480499"/>
            <a:ext cx="1420246" cy="461665"/>
          </a:xfrm>
          <a:prstGeom prst="rect">
            <a:avLst/>
          </a:prstGeom>
          <a:noFill/>
        </p:spPr>
        <p:txBody>
          <a:bodyPr wrap="square" rtlCol="0">
            <a:spAutoFit/>
          </a:bodyPr>
          <a:lstStyle/>
          <a:p>
            <a:r>
              <a:rPr lang="vi-VN" sz="2400" dirty="0">
                <a:solidFill>
                  <a:srgbClr val="FF0066"/>
                </a:solidFill>
                <a:latin typeface="+mn-lt"/>
              </a:rPr>
              <a:t>Sài Gòn,</a:t>
            </a:r>
            <a:endParaRPr lang="en-US" sz="2400" dirty="0">
              <a:solidFill>
                <a:srgbClr val="FF0066"/>
              </a:solidFill>
              <a:latin typeface="+mn-lt"/>
            </a:endParaRPr>
          </a:p>
        </p:txBody>
      </p:sp>
      <p:sp>
        <p:nvSpPr>
          <p:cNvPr id="21" name="TextBox 20"/>
          <p:cNvSpPr txBox="1"/>
          <p:nvPr/>
        </p:nvSpPr>
        <p:spPr>
          <a:xfrm>
            <a:off x="2220257" y="2480499"/>
            <a:ext cx="2088053" cy="461665"/>
          </a:xfrm>
          <a:prstGeom prst="rect">
            <a:avLst/>
          </a:prstGeom>
          <a:noFill/>
        </p:spPr>
        <p:txBody>
          <a:bodyPr wrap="square" rtlCol="0">
            <a:spAutoFit/>
          </a:bodyPr>
          <a:lstStyle/>
          <a:p>
            <a:r>
              <a:rPr lang="vi-VN" sz="2400" dirty="0">
                <a:solidFill>
                  <a:srgbClr val="FF0066"/>
                </a:solidFill>
                <a:latin typeface="+mn-lt"/>
              </a:rPr>
              <a:t>Tiền Giang,...</a:t>
            </a:r>
            <a:endParaRPr lang="en-US" sz="2400" dirty="0">
              <a:solidFill>
                <a:srgbClr val="FF0066"/>
              </a:solidFill>
              <a:latin typeface="+mn-lt"/>
            </a:endParaRPr>
          </a:p>
        </p:txBody>
      </p:sp>
      <p:graphicFrame>
        <p:nvGraphicFramePr>
          <p:cNvPr id="22" name="Table 21"/>
          <p:cNvGraphicFramePr>
            <a:graphicFrameLocks noGrp="1"/>
          </p:cNvGraphicFramePr>
          <p:nvPr>
            <p:extLst>
              <p:ext uri="{D42A27DB-BD31-4B8C-83A1-F6EECF244321}">
                <p14:modId xmlns:p14="http://schemas.microsoft.com/office/powerpoint/2010/main" val="118849359"/>
              </p:ext>
            </p:extLst>
          </p:nvPr>
        </p:nvGraphicFramePr>
        <p:xfrm>
          <a:off x="5068277" y="2011396"/>
          <a:ext cx="3099482" cy="944880"/>
        </p:xfrm>
        <a:graphic>
          <a:graphicData uri="http://schemas.openxmlformats.org/drawingml/2006/table">
            <a:tbl>
              <a:tblPr firstRow="1" bandRow="1">
                <a:tableStyleId>{93296810-A885-4BE3-A3E7-6D5BEEA58F35}</a:tableStyleId>
              </a:tblPr>
              <a:tblGrid>
                <a:gridCol w="3099482">
                  <a:extLst>
                    <a:ext uri="{9D8B030D-6E8A-4147-A177-3AD203B41FA5}">
                      <a16:colId xmlns:a16="http://schemas.microsoft.com/office/drawing/2014/main" xmlns="" val="381048637"/>
                    </a:ext>
                  </a:extLst>
                </a:gridCol>
              </a:tblGrid>
              <a:tr h="370840">
                <a:tc>
                  <a:txBody>
                    <a:bodyPr/>
                    <a:lstStyle/>
                    <a:p>
                      <a:pPr algn="ctr"/>
                      <a:r>
                        <a:rPr lang="vi-VN" sz="2400" dirty="0">
                          <a:latin typeface="+mn-lt"/>
                        </a:rPr>
                        <a:t>Tên</a:t>
                      </a:r>
                      <a:r>
                        <a:rPr lang="vi-VN" sz="2400" baseline="0" dirty="0">
                          <a:latin typeface="+mn-lt"/>
                        </a:rPr>
                        <a:t> hồ</a:t>
                      </a:r>
                      <a:endParaRPr lang="en-US" sz="2400" dirty="0">
                        <a:latin typeface="+mn-lt"/>
                      </a:endParaRPr>
                    </a:p>
                  </a:txBody>
                  <a:tcPr>
                    <a:solidFill>
                      <a:srgbClr val="00B050"/>
                    </a:solidFill>
                  </a:tcPr>
                </a:tc>
                <a:extLst>
                  <a:ext uri="{0D108BD9-81ED-4DB2-BD59-A6C34878D82A}">
                    <a16:rowId xmlns:a16="http://schemas.microsoft.com/office/drawing/2014/main" xmlns=""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xmlns="" val="2617411662"/>
                  </a:ext>
                </a:extLst>
              </a:tr>
            </a:tbl>
          </a:graphicData>
        </a:graphic>
      </p:graphicFrame>
      <p:sp>
        <p:nvSpPr>
          <p:cNvPr id="23" name="TextBox 22"/>
          <p:cNvSpPr txBox="1"/>
          <p:nvPr/>
        </p:nvSpPr>
        <p:spPr>
          <a:xfrm>
            <a:off x="5125090" y="2494611"/>
            <a:ext cx="1148899" cy="461665"/>
          </a:xfrm>
          <a:prstGeom prst="rect">
            <a:avLst/>
          </a:prstGeom>
          <a:noFill/>
        </p:spPr>
        <p:txBody>
          <a:bodyPr wrap="square" rtlCol="0">
            <a:spAutoFit/>
          </a:bodyPr>
          <a:lstStyle/>
          <a:p>
            <a:r>
              <a:rPr lang="vi-VN" sz="2400" dirty="0">
                <a:solidFill>
                  <a:srgbClr val="FF0066"/>
                </a:solidFill>
                <a:latin typeface="+mn-lt"/>
              </a:rPr>
              <a:t>Ba Bể,</a:t>
            </a:r>
            <a:endParaRPr lang="en-US" sz="2400" dirty="0">
              <a:solidFill>
                <a:srgbClr val="FF0066"/>
              </a:solidFill>
              <a:latin typeface="+mn-lt"/>
            </a:endParaRPr>
          </a:p>
        </p:txBody>
      </p:sp>
      <p:sp>
        <p:nvSpPr>
          <p:cNvPr id="24" name="TextBox 23"/>
          <p:cNvSpPr txBox="1"/>
          <p:nvPr/>
        </p:nvSpPr>
        <p:spPr>
          <a:xfrm>
            <a:off x="6099932" y="2494610"/>
            <a:ext cx="2067826" cy="461665"/>
          </a:xfrm>
          <a:prstGeom prst="rect">
            <a:avLst/>
          </a:prstGeom>
          <a:noFill/>
        </p:spPr>
        <p:txBody>
          <a:bodyPr wrap="square" rtlCol="0">
            <a:spAutoFit/>
          </a:bodyPr>
          <a:lstStyle/>
          <a:p>
            <a:r>
              <a:rPr lang="vi-VN" sz="2400" dirty="0">
                <a:solidFill>
                  <a:srgbClr val="FF0066"/>
                </a:solidFill>
                <a:latin typeface="+mn-lt"/>
              </a:rPr>
              <a:t>Hoàn Kiếm,...</a:t>
            </a:r>
            <a:endParaRPr lang="en-US" sz="2400" dirty="0">
              <a:solidFill>
                <a:srgbClr val="FF0066"/>
              </a:solidFill>
              <a:latin typeface="+mn-lt"/>
            </a:endParaRPr>
          </a:p>
        </p:txBody>
      </p:sp>
      <p:graphicFrame>
        <p:nvGraphicFramePr>
          <p:cNvPr id="25" name="Table 24"/>
          <p:cNvGraphicFramePr>
            <a:graphicFrameLocks noGrp="1"/>
          </p:cNvGraphicFramePr>
          <p:nvPr>
            <p:extLst>
              <p:ext uri="{D42A27DB-BD31-4B8C-83A1-F6EECF244321}">
                <p14:modId xmlns:p14="http://schemas.microsoft.com/office/powerpoint/2010/main" val="692867050"/>
              </p:ext>
            </p:extLst>
          </p:nvPr>
        </p:nvGraphicFramePr>
        <p:xfrm>
          <a:off x="947674" y="3179321"/>
          <a:ext cx="3360636" cy="944880"/>
        </p:xfrm>
        <a:graphic>
          <a:graphicData uri="http://schemas.openxmlformats.org/drawingml/2006/table">
            <a:tbl>
              <a:tblPr firstRow="1" bandRow="1">
                <a:tableStyleId>{93296810-A885-4BE3-A3E7-6D5BEEA58F35}</a:tableStyleId>
              </a:tblPr>
              <a:tblGrid>
                <a:gridCol w="3360636">
                  <a:extLst>
                    <a:ext uri="{9D8B030D-6E8A-4147-A177-3AD203B41FA5}">
                      <a16:colId xmlns:a16="http://schemas.microsoft.com/office/drawing/2014/main" xmlns="" val="381048637"/>
                    </a:ext>
                  </a:extLst>
                </a:gridCol>
              </a:tblGrid>
              <a:tr h="370840">
                <a:tc>
                  <a:txBody>
                    <a:bodyPr/>
                    <a:lstStyle/>
                    <a:p>
                      <a:pPr algn="ctr"/>
                      <a:r>
                        <a:rPr lang="vi-VN" sz="2400" dirty="0">
                          <a:latin typeface="+mn-lt"/>
                        </a:rPr>
                        <a:t>Tên</a:t>
                      </a:r>
                      <a:r>
                        <a:rPr lang="vi-VN" sz="2400" baseline="0" dirty="0">
                          <a:latin typeface="+mn-lt"/>
                        </a:rPr>
                        <a:t> núi</a:t>
                      </a:r>
                      <a:endParaRPr lang="en-US" sz="2400" dirty="0">
                        <a:latin typeface="+mn-lt"/>
                      </a:endParaRPr>
                    </a:p>
                  </a:txBody>
                  <a:tcPr>
                    <a:solidFill>
                      <a:srgbClr val="00B050"/>
                    </a:solidFill>
                  </a:tcPr>
                </a:tc>
                <a:extLst>
                  <a:ext uri="{0D108BD9-81ED-4DB2-BD59-A6C34878D82A}">
                    <a16:rowId xmlns:a16="http://schemas.microsoft.com/office/drawing/2014/main" xmlns=""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xmlns="" val="2617411662"/>
                  </a:ext>
                </a:extLst>
              </a:tr>
            </a:tbl>
          </a:graphicData>
        </a:graphic>
      </p:graphicFrame>
      <p:sp>
        <p:nvSpPr>
          <p:cNvPr id="26" name="TextBox 25"/>
          <p:cNvSpPr txBox="1"/>
          <p:nvPr/>
        </p:nvSpPr>
        <p:spPr>
          <a:xfrm>
            <a:off x="971439" y="3645593"/>
            <a:ext cx="1320525" cy="461665"/>
          </a:xfrm>
          <a:prstGeom prst="rect">
            <a:avLst/>
          </a:prstGeom>
          <a:noFill/>
        </p:spPr>
        <p:txBody>
          <a:bodyPr wrap="square" rtlCol="0">
            <a:spAutoFit/>
          </a:bodyPr>
          <a:lstStyle/>
          <a:p>
            <a:r>
              <a:rPr lang="vi-VN" sz="2400" dirty="0">
                <a:solidFill>
                  <a:srgbClr val="FF0066"/>
                </a:solidFill>
                <a:latin typeface="+mn-lt"/>
              </a:rPr>
              <a:t>Bà Đen,</a:t>
            </a:r>
            <a:endParaRPr lang="en-US" sz="2400" dirty="0">
              <a:solidFill>
                <a:srgbClr val="FF0066"/>
              </a:solidFill>
              <a:latin typeface="+mn-lt"/>
            </a:endParaRPr>
          </a:p>
        </p:txBody>
      </p:sp>
      <p:sp>
        <p:nvSpPr>
          <p:cNvPr id="27" name="TextBox 26"/>
          <p:cNvSpPr txBox="1"/>
          <p:nvPr/>
        </p:nvSpPr>
        <p:spPr>
          <a:xfrm>
            <a:off x="2176368" y="3645593"/>
            <a:ext cx="1561896" cy="461665"/>
          </a:xfrm>
          <a:prstGeom prst="rect">
            <a:avLst/>
          </a:prstGeom>
          <a:noFill/>
        </p:spPr>
        <p:txBody>
          <a:bodyPr wrap="square" rtlCol="0">
            <a:spAutoFit/>
          </a:bodyPr>
          <a:lstStyle/>
          <a:p>
            <a:r>
              <a:rPr lang="vi-VN" sz="2400" dirty="0">
                <a:solidFill>
                  <a:srgbClr val="FF0066"/>
                </a:solidFill>
                <a:latin typeface="+mn-lt"/>
              </a:rPr>
              <a:t>Yên Tử,...</a:t>
            </a:r>
            <a:endParaRPr lang="en-US" sz="2400" dirty="0">
              <a:solidFill>
                <a:srgbClr val="FF0066"/>
              </a:solidFill>
              <a:latin typeface="+mn-lt"/>
            </a:endParaRPr>
          </a:p>
        </p:txBody>
      </p:sp>
      <p:graphicFrame>
        <p:nvGraphicFramePr>
          <p:cNvPr id="28" name="Table 27"/>
          <p:cNvGraphicFramePr>
            <a:graphicFrameLocks noGrp="1"/>
          </p:cNvGraphicFramePr>
          <p:nvPr>
            <p:extLst>
              <p:ext uri="{D42A27DB-BD31-4B8C-83A1-F6EECF244321}">
                <p14:modId xmlns:p14="http://schemas.microsoft.com/office/powerpoint/2010/main" val="4254887392"/>
              </p:ext>
            </p:extLst>
          </p:nvPr>
        </p:nvGraphicFramePr>
        <p:xfrm>
          <a:off x="5068277" y="3190096"/>
          <a:ext cx="3099481" cy="944880"/>
        </p:xfrm>
        <a:graphic>
          <a:graphicData uri="http://schemas.openxmlformats.org/drawingml/2006/table">
            <a:tbl>
              <a:tblPr firstRow="1" bandRow="1">
                <a:tableStyleId>{93296810-A885-4BE3-A3E7-6D5BEEA58F35}</a:tableStyleId>
              </a:tblPr>
              <a:tblGrid>
                <a:gridCol w="3099481">
                  <a:extLst>
                    <a:ext uri="{9D8B030D-6E8A-4147-A177-3AD203B41FA5}">
                      <a16:colId xmlns:a16="http://schemas.microsoft.com/office/drawing/2014/main" xmlns="" val="381048637"/>
                    </a:ext>
                  </a:extLst>
                </a:gridCol>
              </a:tblGrid>
              <a:tr h="370840">
                <a:tc>
                  <a:txBody>
                    <a:bodyPr/>
                    <a:lstStyle/>
                    <a:p>
                      <a:pPr algn="ctr"/>
                      <a:r>
                        <a:rPr lang="vi-VN" sz="2400" dirty="0">
                          <a:latin typeface="+mn-lt"/>
                        </a:rPr>
                        <a:t>Tên</a:t>
                      </a:r>
                      <a:r>
                        <a:rPr lang="vi-VN" sz="2400" baseline="0" dirty="0">
                          <a:latin typeface="+mn-lt"/>
                        </a:rPr>
                        <a:t> đèo</a:t>
                      </a:r>
                      <a:endParaRPr lang="en-US" sz="2400" dirty="0">
                        <a:latin typeface="+mn-lt"/>
                      </a:endParaRPr>
                    </a:p>
                  </a:txBody>
                  <a:tcPr>
                    <a:solidFill>
                      <a:srgbClr val="00B050"/>
                    </a:solidFill>
                  </a:tcPr>
                </a:tc>
                <a:extLst>
                  <a:ext uri="{0D108BD9-81ED-4DB2-BD59-A6C34878D82A}">
                    <a16:rowId xmlns:a16="http://schemas.microsoft.com/office/drawing/2014/main" xmlns=""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xmlns="" val="2617411662"/>
                  </a:ext>
                </a:extLst>
              </a:tr>
            </a:tbl>
          </a:graphicData>
        </a:graphic>
      </p:graphicFrame>
      <p:sp>
        <p:nvSpPr>
          <p:cNvPr id="29" name="TextBox 28"/>
          <p:cNvSpPr txBox="1"/>
          <p:nvPr/>
        </p:nvSpPr>
        <p:spPr>
          <a:xfrm>
            <a:off x="5127031" y="3659451"/>
            <a:ext cx="1405982" cy="461665"/>
          </a:xfrm>
          <a:prstGeom prst="rect">
            <a:avLst/>
          </a:prstGeom>
          <a:noFill/>
        </p:spPr>
        <p:txBody>
          <a:bodyPr wrap="square" rtlCol="0">
            <a:spAutoFit/>
          </a:bodyPr>
          <a:lstStyle/>
          <a:p>
            <a:r>
              <a:rPr lang="vi-VN" sz="2400" dirty="0">
                <a:solidFill>
                  <a:srgbClr val="FF0066"/>
                </a:solidFill>
                <a:latin typeface="+mn-lt"/>
              </a:rPr>
              <a:t>Hải Vân,</a:t>
            </a:r>
            <a:endParaRPr lang="en-US" sz="2400" dirty="0">
              <a:solidFill>
                <a:srgbClr val="FF0066"/>
              </a:solidFill>
              <a:latin typeface="+mn-lt"/>
            </a:endParaRPr>
          </a:p>
        </p:txBody>
      </p:sp>
      <p:sp>
        <p:nvSpPr>
          <p:cNvPr id="30" name="TextBox 29"/>
          <p:cNvSpPr txBox="1"/>
          <p:nvPr/>
        </p:nvSpPr>
        <p:spPr>
          <a:xfrm>
            <a:off x="6434042" y="3659452"/>
            <a:ext cx="1583387" cy="461665"/>
          </a:xfrm>
          <a:prstGeom prst="rect">
            <a:avLst/>
          </a:prstGeom>
          <a:noFill/>
        </p:spPr>
        <p:txBody>
          <a:bodyPr wrap="square" rtlCol="0">
            <a:spAutoFit/>
          </a:bodyPr>
          <a:lstStyle/>
          <a:p>
            <a:r>
              <a:rPr lang="vi-VN" sz="2400" dirty="0">
                <a:solidFill>
                  <a:srgbClr val="FF0066"/>
                </a:solidFill>
                <a:latin typeface="+mn-lt"/>
              </a:rPr>
              <a:t>Bảo Lộc,..</a:t>
            </a:r>
            <a:endParaRPr lang="en-US" sz="2400" dirty="0">
              <a:solidFill>
                <a:srgbClr val="FF0066"/>
              </a:solidFill>
              <a:latin typeface="+mn-lt"/>
            </a:endParaRPr>
          </a:p>
        </p:txBody>
      </p:sp>
      <p:grpSp>
        <p:nvGrpSpPr>
          <p:cNvPr id="31" name="Group 30"/>
          <p:cNvGrpSpPr/>
          <p:nvPr/>
        </p:nvGrpSpPr>
        <p:grpSpPr>
          <a:xfrm>
            <a:off x="1460290" y="1922330"/>
            <a:ext cx="6223419" cy="711286"/>
            <a:chOff x="271633" y="835406"/>
            <a:chExt cx="5879968" cy="711286"/>
          </a:xfrm>
        </p:grpSpPr>
        <p:sp>
          <p:nvSpPr>
            <p:cNvPr id="32" name="圆角矩形 7"/>
            <p:cNvSpPr/>
            <p:nvPr/>
          </p:nvSpPr>
          <p:spPr>
            <a:xfrm>
              <a:off x="641269" y="921434"/>
              <a:ext cx="5510332" cy="539231"/>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Calibri" panose="020F0502020204030204" pitchFamily="34" charset="0"/>
                  <a:cs typeface="Calibri" panose="020F0502020204030204" pitchFamily="34" charset="0"/>
                </a:rPr>
                <a:t>   Tên một xã (hoặc phường).</a:t>
              </a:r>
              <a:endParaRPr lang="en-US" sz="2600" dirty="0">
                <a:solidFill>
                  <a:srgbClr val="002060"/>
                </a:solidFill>
                <a:latin typeface="Calibri" panose="020F0502020204030204" pitchFamily="34" charset="0"/>
                <a:cs typeface="Calibri" panose="020F0502020204030204" pitchFamily="34" charset="0"/>
              </a:endParaRPr>
            </a:p>
          </p:txBody>
        </p:sp>
        <p:pic>
          <p:nvPicPr>
            <p:cNvPr id="33" name="Picture 2" descr="Phim Hoạt Hình Bánh Chưng Hình ảnh | Định dạng hình ảnh PNG 400379939|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271633" y="835406"/>
              <a:ext cx="739270" cy="71128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4" name="Table 33"/>
          <p:cNvGraphicFramePr>
            <a:graphicFrameLocks noGrp="1"/>
          </p:cNvGraphicFramePr>
          <p:nvPr>
            <p:extLst>
              <p:ext uri="{D42A27DB-BD31-4B8C-83A1-F6EECF244321}">
                <p14:modId xmlns:p14="http://schemas.microsoft.com/office/powerpoint/2010/main" val="1859944835"/>
              </p:ext>
            </p:extLst>
          </p:nvPr>
        </p:nvGraphicFramePr>
        <p:xfrm>
          <a:off x="2760646" y="2780601"/>
          <a:ext cx="3622707" cy="944880"/>
        </p:xfrm>
        <a:graphic>
          <a:graphicData uri="http://schemas.openxmlformats.org/drawingml/2006/table">
            <a:tbl>
              <a:tblPr firstRow="1" bandRow="1">
                <a:tableStyleId>{93296810-A885-4BE3-A3E7-6D5BEEA58F35}</a:tableStyleId>
              </a:tblPr>
              <a:tblGrid>
                <a:gridCol w="3622707">
                  <a:extLst>
                    <a:ext uri="{9D8B030D-6E8A-4147-A177-3AD203B41FA5}">
                      <a16:colId xmlns:a16="http://schemas.microsoft.com/office/drawing/2014/main" xmlns="" val="381048637"/>
                    </a:ext>
                  </a:extLst>
                </a:gridCol>
              </a:tblGrid>
              <a:tr h="370840">
                <a:tc>
                  <a:txBody>
                    <a:bodyPr/>
                    <a:lstStyle/>
                    <a:p>
                      <a:pPr algn="ctr"/>
                      <a:r>
                        <a:rPr lang="vi-VN" sz="2400" dirty="0">
                          <a:latin typeface="+mn-lt"/>
                        </a:rPr>
                        <a:t>Tên</a:t>
                      </a:r>
                      <a:r>
                        <a:rPr lang="vi-VN" sz="2400" baseline="0" dirty="0">
                          <a:latin typeface="+mn-lt"/>
                        </a:rPr>
                        <a:t> xã (hoặc phường)</a:t>
                      </a:r>
                      <a:endParaRPr lang="en-US" sz="2400" dirty="0">
                        <a:latin typeface="+mn-lt"/>
                      </a:endParaRPr>
                    </a:p>
                  </a:txBody>
                  <a:tcPr>
                    <a:solidFill>
                      <a:srgbClr val="00B050"/>
                    </a:solidFill>
                  </a:tcPr>
                </a:tc>
                <a:extLst>
                  <a:ext uri="{0D108BD9-81ED-4DB2-BD59-A6C34878D82A}">
                    <a16:rowId xmlns:a16="http://schemas.microsoft.com/office/drawing/2014/main" xmlns=""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xmlns="" val="2617411662"/>
                  </a:ext>
                </a:extLst>
              </a:tr>
            </a:tbl>
          </a:graphicData>
        </a:graphic>
      </p:graphicFrame>
      <p:sp>
        <p:nvSpPr>
          <p:cNvPr id="36" name="TextBox 35"/>
          <p:cNvSpPr txBox="1"/>
          <p:nvPr/>
        </p:nvSpPr>
        <p:spPr>
          <a:xfrm>
            <a:off x="2861167" y="3224647"/>
            <a:ext cx="2017227" cy="461665"/>
          </a:xfrm>
          <a:prstGeom prst="rect">
            <a:avLst/>
          </a:prstGeom>
          <a:noFill/>
        </p:spPr>
        <p:txBody>
          <a:bodyPr wrap="square" rtlCol="0">
            <a:spAutoFit/>
          </a:bodyPr>
          <a:lstStyle/>
          <a:p>
            <a:r>
              <a:rPr lang="vi-VN" sz="2400" dirty="0">
                <a:solidFill>
                  <a:srgbClr val="FF0066"/>
                </a:solidFill>
                <a:latin typeface="+mn-lt"/>
              </a:rPr>
              <a:t>Thảo Điền,</a:t>
            </a:r>
            <a:endParaRPr lang="en-US" sz="2400" dirty="0">
              <a:solidFill>
                <a:srgbClr val="FF0066"/>
              </a:solidFill>
              <a:latin typeface="+mn-lt"/>
            </a:endParaRPr>
          </a:p>
        </p:txBody>
      </p:sp>
      <p:sp>
        <p:nvSpPr>
          <p:cNvPr id="37" name="TextBox 36"/>
          <p:cNvSpPr txBox="1"/>
          <p:nvPr/>
        </p:nvSpPr>
        <p:spPr>
          <a:xfrm>
            <a:off x="4437352" y="3220919"/>
            <a:ext cx="2017227" cy="461665"/>
          </a:xfrm>
          <a:prstGeom prst="rect">
            <a:avLst/>
          </a:prstGeom>
          <a:noFill/>
        </p:spPr>
        <p:txBody>
          <a:bodyPr wrap="square" rtlCol="0">
            <a:spAutoFit/>
          </a:bodyPr>
          <a:lstStyle/>
          <a:p>
            <a:r>
              <a:rPr lang="vi-VN" sz="2400" dirty="0">
                <a:solidFill>
                  <a:srgbClr val="FF0066"/>
                </a:solidFill>
                <a:latin typeface="+mn-lt"/>
              </a:rPr>
              <a:t>An Khánh,...</a:t>
            </a:r>
            <a:endParaRPr lang="en-US" sz="2400" dirty="0">
              <a:solidFill>
                <a:srgbClr val="FF0066"/>
              </a:solidFill>
              <a:latin typeface="+mn-lt"/>
            </a:endParaRPr>
          </a:p>
        </p:txBody>
      </p:sp>
      <p:pic>
        <p:nvPicPr>
          <p:cNvPr id="38" name="Picture 3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6014" y="4387530"/>
            <a:ext cx="1511939" cy="755970"/>
          </a:xfrm>
          <a:prstGeom prst="rect">
            <a:avLst/>
          </a:prstGeom>
        </p:spPr>
      </p:pic>
    </p:spTree>
    <p:extLst>
      <p:ext uri="{BB962C8B-B14F-4D97-AF65-F5344CB8AC3E}">
        <p14:creationId xmlns:p14="http://schemas.microsoft.com/office/powerpoint/2010/main" val="105818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1000"/>
                                        <p:tgtEl>
                                          <p:spTgt spid="27"/>
                                        </p:tgtEl>
                                      </p:cBhvr>
                                    </p:animEffect>
                                    <p:anim calcmode="lin" valueType="num">
                                      <p:cBhvr>
                                        <p:cTn id="76" dur="1000" fill="hold"/>
                                        <p:tgtEl>
                                          <p:spTgt spid="27"/>
                                        </p:tgtEl>
                                        <p:attrNameLst>
                                          <p:attrName>ppt_x</p:attrName>
                                        </p:attrNameLst>
                                      </p:cBhvr>
                                      <p:tavLst>
                                        <p:tav tm="0">
                                          <p:val>
                                            <p:strVal val="#ppt_x"/>
                                          </p:val>
                                        </p:tav>
                                        <p:tav tm="100000">
                                          <p:val>
                                            <p:strVal val="#ppt_x"/>
                                          </p:val>
                                        </p:tav>
                                      </p:tavLst>
                                    </p:anim>
                                    <p:anim calcmode="lin" valueType="num">
                                      <p:cBhvr>
                                        <p:cTn id="7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1000"/>
                                        <p:tgtEl>
                                          <p:spTgt spid="28"/>
                                        </p:tgtEl>
                                      </p:cBhvr>
                                    </p:animEffect>
                                    <p:anim calcmode="lin" valueType="num">
                                      <p:cBhvr>
                                        <p:cTn id="83" dur="1000" fill="hold"/>
                                        <p:tgtEl>
                                          <p:spTgt spid="28"/>
                                        </p:tgtEl>
                                        <p:attrNameLst>
                                          <p:attrName>ppt_x</p:attrName>
                                        </p:attrNameLst>
                                      </p:cBhvr>
                                      <p:tavLst>
                                        <p:tav tm="0">
                                          <p:val>
                                            <p:strVal val="#ppt_x"/>
                                          </p:val>
                                        </p:tav>
                                        <p:tav tm="100000">
                                          <p:val>
                                            <p:strVal val="#ppt_x"/>
                                          </p:val>
                                        </p:tav>
                                      </p:tavLst>
                                    </p:anim>
                                    <p:anim calcmode="lin" valueType="num">
                                      <p:cBhvr>
                                        <p:cTn id="8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1000"/>
                                        <p:tgtEl>
                                          <p:spTgt spid="30"/>
                                        </p:tgtEl>
                                      </p:cBhvr>
                                    </p:animEffect>
                                    <p:anim calcmode="lin" valueType="num">
                                      <p:cBhvr>
                                        <p:cTn id="97" dur="1000" fill="hold"/>
                                        <p:tgtEl>
                                          <p:spTgt spid="30"/>
                                        </p:tgtEl>
                                        <p:attrNameLst>
                                          <p:attrName>ppt_x</p:attrName>
                                        </p:attrNameLst>
                                      </p:cBhvr>
                                      <p:tavLst>
                                        <p:tav tm="0">
                                          <p:val>
                                            <p:strVal val="#ppt_x"/>
                                          </p:val>
                                        </p:tav>
                                        <p:tav tm="100000">
                                          <p:val>
                                            <p:strVal val="#ppt_x"/>
                                          </p:val>
                                        </p:tav>
                                      </p:tavLst>
                                    </p:anim>
                                    <p:anim calcmode="lin" valueType="num">
                                      <p:cBhvr>
                                        <p:cTn id="9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4" presetClass="exit" presetSubtype="10" fill="hold" nodeType="clickEffect">
                                  <p:stCondLst>
                                    <p:cond delay="0"/>
                                  </p:stCondLst>
                                  <p:childTnLst>
                                    <p:animEffect transition="out" filter="randombar(horizontal)">
                                      <p:cBhvr>
                                        <p:cTn id="102" dur="500"/>
                                        <p:tgtEl>
                                          <p:spTgt spid="19"/>
                                        </p:tgtEl>
                                      </p:cBhvr>
                                    </p:animEffect>
                                    <p:set>
                                      <p:cBhvr>
                                        <p:cTn id="103" dur="1" fill="hold">
                                          <p:stCondLst>
                                            <p:cond delay="499"/>
                                          </p:stCondLst>
                                        </p:cTn>
                                        <p:tgtEl>
                                          <p:spTgt spid="19"/>
                                        </p:tgtEl>
                                        <p:attrNameLst>
                                          <p:attrName>style.visibility</p:attrName>
                                        </p:attrNameLst>
                                      </p:cBhvr>
                                      <p:to>
                                        <p:strVal val="hidden"/>
                                      </p:to>
                                    </p:set>
                                  </p:childTnLst>
                                </p:cTn>
                              </p:par>
                              <p:par>
                                <p:cTn id="104" presetID="14" presetClass="exit" presetSubtype="10" fill="hold" grpId="1" nodeType="withEffect">
                                  <p:stCondLst>
                                    <p:cond delay="0"/>
                                  </p:stCondLst>
                                  <p:childTnLst>
                                    <p:animEffect transition="out" filter="randombar(horizontal)">
                                      <p:cBhvr>
                                        <p:cTn id="105" dur="500"/>
                                        <p:tgtEl>
                                          <p:spTgt spid="20"/>
                                        </p:tgtEl>
                                      </p:cBhvr>
                                    </p:animEffect>
                                    <p:set>
                                      <p:cBhvr>
                                        <p:cTn id="106" dur="1" fill="hold">
                                          <p:stCondLst>
                                            <p:cond delay="499"/>
                                          </p:stCondLst>
                                        </p:cTn>
                                        <p:tgtEl>
                                          <p:spTgt spid="20"/>
                                        </p:tgtEl>
                                        <p:attrNameLst>
                                          <p:attrName>style.visibility</p:attrName>
                                        </p:attrNameLst>
                                      </p:cBhvr>
                                      <p:to>
                                        <p:strVal val="hidden"/>
                                      </p:to>
                                    </p:set>
                                  </p:childTnLst>
                                </p:cTn>
                              </p:par>
                              <p:par>
                                <p:cTn id="107" presetID="14" presetClass="exit" presetSubtype="10" fill="hold" grpId="1" nodeType="withEffect">
                                  <p:stCondLst>
                                    <p:cond delay="0"/>
                                  </p:stCondLst>
                                  <p:childTnLst>
                                    <p:animEffect transition="out" filter="randombar(horizontal)">
                                      <p:cBhvr>
                                        <p:cTn id="108" dur="500"/>
                                        <p:tgtEl>
                                          <p:spTgt spid="21"/>
                                        </p:tgtEl>
                                      </p:cBhvr>
                                    </p:animEffect>
                                    <p:set>
                                      <p:cBhvr>
                                        <p:cTn id="109" dur="1" fill="hold">
                                          <p:stCondLst>
                                            <p:cond delay="499"/>
                                          </p:stCondLst>
                                        </p:cTn>
                                        <p:tgtEl>
                                          <p:spTgt spid="21"/>
                                        </p:tgtEl>
                                        <p:attrNameLst>
                                          <p:attrName>style.visibility</p:attrName>
                                        </p:attrNameLst>
                                      </p:cBhvr>
                                      <p:to>
                                        <p:strVal val="hidden"/>
                                      </p:to>
                                    </p:set>
                                  </p:childTnLst>
                                </p:cTn>
                              </p:par>
                              <p:par>
                                <p:cTn id="110" presetID="14" presetClass="exit" presetSubtype="10" fill="hold" nodeType="withEffect">
                                  <p:stCondLst>
                                    <p:cond delay="0"/>
                                  </p:stCondLst>
                                  <p:childTnLst>
                                    <p:animEffect transition="out" filter="randombar(horizontal)">
                                      <p:cBhvr>
                                        <p:cTn id="111" dur="500"/>
                                        <p:tgtEl>
                                          <p:spTgt spid="22"/>
                                        </p:tgtEl>
                                      </p:cBhvr>
                                    </p:animEffect>
                                    <p:set>
                                      <p:cBhvr>
                                        <p:cTn id="112" dur="1" fill="hold">
                                          <p:stCondLst>
                                            <p:cond delay="499"/>
                                          </p:stCondLst>
                                        </p:cTn>
                                        <p:tgtEl>
                                          <p:spTgt spid="22"/>
                                        </p:tgtEl>
                                        <p:attrNameLst>
                                          <p:attrName>style.visibility</p:attrName>
                                        </p:attrNameLst>
                                      </p:cBhvr>
                                      <p:to>
                                        <p:strVal val="hidden"/>
                                      </p:to>
                                    </p:set>
                                  </p:childTnLst>
                                </p:cTn>
                              </p:par>
                              <p:par>
                                <p:cTn id="113" presetID="14" presetClass="exit" presetSubtype="10" fill="hold" grpId="1" nodeType="withEffect">
                                  <p:stCondLst>
                                    <p:cond delay="0"/>
                                  </p:stCondLst>
                                  <p:childTnLst>
                                    <p:animEffect transition="out" filter="randombar(horizontal)">
                                      <p:cBhvr>
                                        <p:cTn id="114" dur="500"/>
                                        <p:tgtEl>
                                          <p:spTgt spid="23"/>
                                        </p:tgtEl>
                                      </p:cBhvr>
                                    </p:animEffect>
                                    <p:set>
                                      <p:cBhvr>
                                        <p:cTn id="115" dur="1" fill="hold">
                                          <p:stCondLst>
                                            <p:cond delay="499"/>
                                          </p:stCondLst>
                                        </p:cTn>
                                        <p:tgtEl>
                                          <p:spTgt spid="23"/>
                                        </p:tgtEl>
                                        <p:attrNameLst>
                                          <p:attrName>style.visibility</p:attrName>
                                        </p:attrNameLst>
                                      </p:cBhvr>
                                      <p:to>
                                        <p:strVal val="hidden"/>
                                      </p:to>
                                    </p:set>
                                  </p:childTnLst>
                                </p:cTn>
                              </p:par>
                              <p:par>
                                <p:cTn id="116" presetID="14" presetClass="exit" presetSubtype="10" fill="hold" grpId="1" nodeType="withEffect">
                                  <p:stCondLst>
                                    <p:cond delay="0"/>
                                  </p:stCondLst>
                                  <p:childTnLst>
                                    <p:animEffect transition="out" filter="randombar(horizontal)">
                                      <p:cBhvr>
                                        <p:cTn id="117" dur="500"/>
                                        <p:tgtEl>
                                          <p:spTgt spid="24"/>
                                        </p:tgtEl>
                                      </p:cBhvr>
                                    </p:animEffect>
                                    <p:set>
                                      <p:cBhvr>
                                        <p:cTn id="118" dur="1" fill="hold">
                                          <p:stCondLst>
                                            <p:cond delay="499"/>
                                          </p:stCondLst>
                                        </p:cTn>
                                        <p:tgtEl>
                                          <p:spTgt spid="24"/>
                                        </p:tgtEl>
                                        <p:attrNameLst>
                                          <p:attrName>style.visibility</p:attrName>
                                        </p:attrNameLst>
                                      </p:cBhvr>
                                      <p:to>
                                        <p:strVal val="hidden"/>
                                      </p:to>
                                    </p:set>
                                  </p:childTnLst>
                                </p:cTn>
                              </p:par>
                              <p:par>
                                <p:cTn id="119" presetID="14" presetClass="exit" presetSubtype="10" fill="hold" nodeType="withEffect">
                                  <p:stCondLst>
                                    <p:cond delay="0"/>
                                  </p:stCondLst>
                                  <p:childTnLst>
                                    <p:animEffect transition="out" filter="randombar(horizontal)">
                                      <p:cBhvr>
                                        <p:cTn id="120" dur="500"/>
                                        <p:tgtEl>
                                          <p:spTgt spid="25"/>
                                        </p:tgtEl>
                                      </p:cBhvr>
                                    </p:animEffect>
                                    <p:set>
                                      <p:cBhvr>
                                        <p:cTn id="121" dur="1" fill="hold">
                                          <p:stCondLst>
                                            <p:cond delay="499"/>
                                          </p:stCondLst>
                                        </p:cTn>
                                        <p:tgtEl>
                                          <p:spTgt spid="25"/>
                                        </p:tgtEl>
                                        <p:attrNameLst>
                                          <p:attrName>style.visibility</p:attrName>
                                        </p:attrNameLst>
                                      </p:cBhvr>
                                      <p:to>
                                        <p:strVal val="hidden"/>
                                      </p:to>
                                    </p:set>
                                  </p:childTnLst>
                                </p:cTn>
                              </p:par>
                              <p:par>
                                <p:cTn id="122" presetID="14" presetClass="exit" presetSubtype="10" fill="hold" grpId="1" nodeType="withEffect">
                                  <p:stCondLst>
                                    <p:cond delay="0"/>
                                  </p:stCondLst>
                                  <p:childTnLst>
                                    <p:animEffect transition="out" filter="randombar(horizontal)">
                                      <p:cBhvr>
                                        <p:cTn id="123" dur="500"/>
                                        <p:tgtEl>
                                          <p:spTgt spid="26"/>
                                        </p:tgtEl>
                                      </p:cBhvr>
                                    </p:animEffect>
                                    <p:set>
                                      <p:cBhvr>
                                        <p:cTn id="124" dur="1" fill="hold">
                                          <p:stCondLst>
                                            <p:cond delay="499"/>
                                          </p:stCondLst>
                                        </p:cTn>
                                        <p:tgtEl>
                                          <p:spTgt spid="26"/>
                                        </p:tgtEl>
                                        <p:attrNameLst>
                                          <p:attrName>style.visibility</p:attrName>
                                        </p:attrNameLst>
                                      </p:cBhvr>
                                      <p:to>
                                        <p:strVal val="hidden"/>
                                      </p:to>
                                    </p:set>
                                  </p:childTnLst>
                                </p:cTn>
                              </p:par>
                              <p:par>
                                <p:cTn id="125" presetID="14" presetClass="exit" presetSubtype="10" fill="hold" grpId="1" nodeType="withEffect">
                                  <p:stCondLst>
                                    <p:cond delay="0"/>
                                  </p:stCondLst>
                                  <p:childTnLst>
                                    <p:animEffect transition="out" filter="randombar(horizontal)">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par>
                                <p:cTn id="128" presetID="14" presetClass="exit" presetSubtype="10" fill="hold" nodeType="withEffect">
                                  <p:stCondLst>
                                    <p:cond delay="0"/>
                                  </p:stCondLst>
                                  <p:childTnLst>
                                    <p:animEffect transition="out" filter="randombar(horizontal)">
                                      <p:cBhvr>
                                        <p:cTn id="129" dur="500"/>
                                        <p:tgtEl>
                                          <p:spTgt spid="28"/>
                                        </p:tgtEl>
                                      </p:cBhvr>
                                    </p:animEffect>
                                    <p:set>
                                      <p:cBhvr>
                                        <p:cTn id="130" dur="1" fill="hold">
                                          <p:stCondLst>
                                            <p:cond delay="499"/>
                                          </p:stCondLst>
                                        </p:cTn>
                                        <p:tgtEl>
                                          <p:spTgt spid="28"/>
                                        </p:tgtEl>
                                        <p:attrNameLst>
                                          <p:attrName>style.visibility</p:attrName>
                                        </p:attrNameLst>
                                      </p:cBhvr>
                                      <p:to>
                                        <p:strVal val="hidden"/>
                                      </p:to>
                                    </p:set>
                                  </p:childTnLst>
                                </p:cTn>
                              </p:par>
                              <p:par>
                                <p:cTn id="131" presetID="14" presetClass="exit" presetSubtype="10" fill="hold" grpId="1" nodeType="withEffect">
                                  <p:stCondLst>
                                    <p:cond delay="0"/>
                                  </p:stCondLst>
                                  <p:childTnLst>
                                    <p:animEffect transition="out" filter="randombar(horizontal)">
                                      <p:cBhvr>
                                        <p:cTn id="132" dur="500"/>
                                        <p:tgtEl>
                                          <p:spTgt spid="29"/>
                                        </p:tgtEl>
                                      </p:cBhvr>
                                    </p:animEffect>
                                    <p:set>
                                      <p:cBhvr>
                                        <p:cTn id="133" dur="1" fill="hold">
                                          <p:stCondLst>
                                            <p:cond delay="499"/>
                                          </p:stCondLst>
                                        </p:cTn>
                                        <p:tgtEl>
                                          <p:spTgt spid="29"/>
                                        </p:tgtEl>
                                        <p:attrNameLst>
                                          <p:attrName>style.visibility</p:attrName>
                                        </p:attrNameLst>
                                      </p:cBhvr>
                                      <p:to>
                                        <p:strVal val="hidden"/>
                                      </p:to>
                                    </p:set>
                                  </p:childTnLst>
                                </p:cTn>
                              </p:par>
                              <p:par>
                                <p:cTn id="134" presetID="14" presetClass="exit" presetSubtype="10" fill="hold" grpId="1" nodeType="withEffect">
                                  <p:stCondLst>
                                    <p:cond delay="0"/>
                                  </p:stCondLst>
                                  <p:childTnLst>
                                    <p:animEffect transition="out" filter="randombar(horizontal)">
                                      <p:cBhvr>
                                        <p:cTn id="135" dur="500"/>
                                        <p:tgtEl>
                                          <p:spTgt spid="30"/>
                                        </p:tgtEl>
                                      </p:cBhvr>
                                    </p:animEffect>
                                    <p:set>
                                      <p:cBhvr>
                                        <p:cTn id="136" dur="1" fill="hold">
                                          <p:stCondLst>
                                            <p:cond delay="499"/>
                                          </p:stCondLst>
                                        </p:cTn>
                                        <p:tgtEl>
                                          <p:spTgt spid="30"/>
                                        </p:tgtEl>
                                        <p:attrNameLst>
                                          <p:attrName>style.visibility</p:attrName>
                                        </p:attrNameLst>
                                      </p:cBhvr>
                                      <p:to>
                                        <p:strVal val="hidden"/>
                                      </p:to>
                                    </p:set>
                                  </p:childTnLst>
                                </p:cTn>
                              </p:par>
                              <p:par>
                                <p:cTn id="137" presetID="14" presetClass="entr" presetSubtype="10" fill="hold" nodeType="withEffect">
                                  <p:stCondLst>
                                    <p:cond delay="0"/>
                                  </p:stCondLst>
                                  <p:childTnLst>
                                    <p:set>
                                      <p:cBhvr>
                                        <p:cTn id="138" dur="1" fill="hold">
                                          <p:stCondLst>
                                            <p:cond delay="0"/>
                                          </p:stCondLst>
                                        </p:cTn>
                                        <p:tgtEl>
                                          <p:spTgt spid="31"/>
                                        </p:tgtEl>
                                        <p:attrNameLst>
                                          <p:attrName>style.visibility</p:attrName>
                                        </p:attrNameLst>
                                      </p:cBhvr>
                                      <p:to>
                                        <p:strVal val="visible"/>
                                      </p:to>
                                    </p:set>
                                    <p:animEffect transition="in" filter="randombar(horizontal)">
                                      <p:cBhvr>
                                        <p:cTn id="139" dur="500"/>
                                        <p:tgtEl>
                                          <p:spTgt spid="31"/>
                                        </p:tgtEl>
                                      </p:cBhvr>
                                    </p:animEffect>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nodeType="click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fade">
                                      <p:cBhvr>
                                        <p:cTn id="144" dur="1000"/>
                                        <p:tgtEl>
                                          <p:spTgt spid="34"/>
                                        </p:tgtEl>
                                      </p:cBhvr>
                                    </p:animEffect>
                                    <p:anim calcmode="lin" valueType="num">
                                      <p:cBhvr>
                                        <p:cTn id="145" dur="1000" fill="hold"/>
                                        <p:tgtEl>
                                          <p:spTgt spid="34"/>
                                        </p:tgtEl>
                                        <p:attrNameLst>
                                          <p:attrName>ppt_x</p:attrName>
                                        </p:attrNameLst>
                                      </p:cBhvr>
                                      <p:tavLst>
                                        <p:tav tm="0">
                                          <p:val>
                                            <p:strVal val="#ppt_x"/>
                                          </p:val>
                                        </p:tav>
                                        <p:tav tm="100000">
                                          <p:val>
                                            <p:strVal val="#ppt_x"/>
                                          </p:val>
                                        </p:tav>
                                      </p:tavLst>
                                    </p:anim>
                                    <p:anim calcmode="lin" valueType="num">
                                      <p:cBhvr>
                                        <p:cTn id="14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fade">
                                      <p:cBhvr>
                                        <p:cTn id="151" dur="1000"/>
                                        <p:tgtEl>
                                          <p:spTgt spid="36"/>
                                        </p:tgtEl>
                                      </p:cBhvr>
                                    </p:animEffect>
                                    <p:anim calcmode="lin" valueType="num">
                                      <p:cBhvr>
                                        <p:cTn id="152" dur="1000" fill="hold"/>
                                        <p:tgtEl>
                                          <p:spTgt spid="36"/>
                                        </p:tgtEl>
                                        <p:attrNameLst>
                                          <p:attrName>ppt_x</p:attrName>
                                        </p:attrNameLst>
                                      </p:cBhvr>
                                      <p:tavLst>
                                        <p:tav tm="0">
                                          <p:val>
                                            <p:strVal val="#ppt_x"/>
                                          </p:val>
                                        </p:tav>
                                        <p:tav tm="100000">
                                          <p:val>
                                            <p:strVal val="#ppt_x"/>
                                          </p:val>
                                        </p:tav>
                                      </p:tavLst>
                                    </p:anim>
                                    <p:anim calcmode="lin" valueType="num">
                                      <p:cBhvr>
                                        <p:cTn id="15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37"/>
                                        </p:tgtEl>
                                        <p:attrNameLst>
                                          <p:attrName>style.visibility</p:attrName>
                                        </p:attrNameLst>
                                      </p:cBhvr>
                                      <p:to>
                                        <p:strVal val="visible"/>
                                      </p:to>
                                    </p:set>
                                    <p:animEffect transition="in" filter="fade">
                                      <p:cBhvr>
                                        <p:cTn id="158" dur="1000"/>
                                        <p:tgtEl>
                                          <p:spTgt spid="37"/>
                                        </p:tgtEl>
                                      </p:cBhvr>
                                    </p:animEffect>
                                    <p:anim calcmode="lin" valueType="num">
                                      <p:cBhvr>
                                        <p:cTn id="159" dur="1000" fill="hold"/>
                                        <p:tgtEl>
                                          <p:spTgt spid="37"/>
                                        </p:tgtEl>
                                        <p:attrNameLst>
                                          <p:attrName>ppt_x</p:attrName>
                                        </p:attrNameLst>
                                      </p:cBhvr>
                                      <p:tavLst>
                                        <p:tav tm="0">
                                          <p:val>
                                            <p:strVal val="#ppt_x"/>
                                          </p:val>
                                        </p:tav>
                                        <p:tav tm="100000">
                                          <p:val>
                                            <p:strVal val="#ppt_x"/>
                                          </p:val>
                                        </p:tav>
                                      </p:tavLst>
                                    </p:anim>
                                    <p:anim calcmode="lin" valueType="num">
                                      <p:cBhvr>
                                        <p:cTn id="16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1" presetClass="exit" presetSubtype="0" fill="hold" nodeType="clickEffect">
                                  <p:stCondLst>
                                    <p:cond delay="0"/>
                                  </p:stCondLst>
                                  <p:childTnLst>
                                    <p:set>
                                      <p:cBhvr>
                                        <p:cTn id="164" dur="1" fill="hold">
                                          <p:stCondLst>
                                            <p:cond delay="0"/>
                                          </p:stCondLst>
                                        </p:cTn>
                                        <p:tgtEl>
                                          <p:spTgt spid="34"/>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36"/>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37"/>
                                        </p:tgtEl>
                                        <p:attrNameLst>
                                          <p:attrName>style.visibility</p:attrName>
                                        </p:attrNameLst>
                                      </p:cBhvr>
                                      <p:to>
                                        <p:strVal val="hidden"/>
                                      </p:to>
                                    </p:set>
                                  </p:childTnLst>
                                </p:cTn>
                              </p:par>
                            </p:childTnLst>
                          </p:cTn>
                        </p:par>
                        <p:par>
                          <p:cTn id="169" fill="hold">
                            <p:stCondLst>
                              <p:cond delay="0"/>
                            </p:stCondLst>
                            <p:childTnLst>
                              <p:par>
                                <p:cTn id="170" presetID="42" presetClass="entr" presetSubtype="0" fill="hold" nodeType="afterEffect">
                                  <p:stCondLst>
                                    <p:cond delay="0"/>
                                  </p:stCondLst>
                                  <p:childTnLst>
                                    <p:set>
                                      <p:cBhvr>
                                        <p:cTn id="171" dur="1" fill="hold">
                                          <p:stCondLst>
                                            <p:cond delay="0"/>
                                          </p:stCondLst>
                                        </p:cTn>
                                        <p:tgtEl>
                                          <p:spTgt spid="38"/>
                                        </p:tgtEl>
                                        <p:attrNameLst>
                                          <p:attrName>style.visibility</p:attrName>
                                        </p:attrNameLst>
                                      </p:cBhvr>
                                      <p:to>
                                        <p:strVal val="visible"/>
                                      </p:to>
                                    </p:set>
                                    <p:animEffect transition="in" filter="fade">
                                      <p:cBhvr>
                                        <p:cTn id="172" dur="1000"/>
                                        <p:tgtEl>
                                          <p:spTgt spid="38"/>
                                        </p:tgtEl>
                                      </p:cBhvr>
                                    </p:animEffect>
                                    <p:anim calcmode="lin" valueType="num">
                                      <p:cBhvr>
                                        <p:cTn id="173" dur="1000" fill="hold"/>
                                        <p:tgtEl>
                                          <p:spTgt spid="38"/>
                                        </p:tgtEl>
                                        <p:attrNameLst>
                                          <p:attrName>ppt_x</p:attrName>
                                        </p:attrNameLst>
                                      </p:cBhvr>
                                      <p:tavLst>
                                        <p:tav tm="0">
                                          <p:val>
                                            <p:strVal val="#ppt_x"/>
                                          </p:val>
                                        </p:tav>
                                        <p:tav tm="100000">
                                          <p:val>
                                            <p:strVal val="#ppt_x"/>
                                          </p:val>
                                        </p:tav>
                                      </p:tavLst>
                                    </p:anim>
                                    <p:anim calcmode="lin" valueType="num">
                                      <p:cBhvr>
                                        <p:cTn id="17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3" grpId="0"/>
      <p:bldP spid="23" grpId="1"/>
      <p:bldP spid="24" grpId="0"/>
      <p:bldP spid="24" grpId="1"/>
      <p:bldP spid="26" grpId="0"/>
      <p:bldP spid="26" grpId="1"/>
      <p:bldP spid="27" grpId="0"/>
      <p:bldP spid="27" grpId="1"/>
      <p:bldP spid="29" grpId="0"/>
      <p:bldP spid="29" grpId="1"/>
      <p:bldP spid="30" grpId="0"/>
      <p:bldP spid="30" grpId="1"/>
      <p:bldP spid="36" grpId="0"/>
      <p:bldP spid="36" grpId="1"/>
      <p:bldP spid="37" grpId="0"/>
      <p:bldP spid="37"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3706" y="375387"/>
            <a:ext cx="8345184" cy="883398"/>
            <a:chOff x="513708" y="351635"/>
            <a:chExt cx="8345184" cy="586353"/>
          </a:xfrm>
        </p:grpSpPr>
        <p:sp>
          <p:nvSpPr>
            <p:cNvPr id="2"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2969;p43"/>
            <p:cNvSpPr txBox="1">
              <a:spLocks/>
            </p:cNvSpPr>
            <p:nvPr/>
          </p:nvSpPr>
          <p:spPr>
            <a:xfrm>
              <a:off x="678428" y="430426"/>
              <a:ext cx="8015743"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uClrTx/>
                <a:buFontTx/>
              </a:pPr>
              <a:r>
                <a:rPr lang="vi-VN" sz="2800" b="1" dirty="0">
                  <a:solidFill>
                    <a:schemeClr val="bg1"/>
                  </a:solidFill>
                  <a:latin typeface="Calibri" panose="020F0502020204030204" pitchFamily="34" charset="0"/>
                  <a:cs typeface="Calibri" panose="020F0502020204030204" pitchFamily="34" charset="0"/>
                </a:rPr>
                <a:t>Qua bài chính tả “Hà Nội”, các em có nhận xét gì về cảnh quan ở Thủ đô Hà Nội?</a:t>
              </a:r>
            </a:p>
          </p:txBody>
        </p:sp>
      </p:grpSp>
      <p:grpSp>
        <p:nvGrpSpPr>
          <p:cNvPr id="38" name="Group 37"/>
          <p:cNvGrpSpPr/>
          <p:nvPr/>
        </p:nvGrpSpPr>
        <p:grpSpPr>
          <a:xfrm>
            <a:off x="1799853" y="1603167"/>
            <a:ext cx="5544295" cy="2101933"/>
            <a:chOff x="1640276" y="1603167"/>
            <a:chExt cx="5544295" cy="2101933"/>
          </a:xfrm>
        </p:grpSpPr>
        <p:sp>
          <p:nvSpPr>
            <p:cNvPr id="8" name="Double Wave 7"/>
            <p:cNvSpPr/>
            <p:nvPr/>
          </p:nvSpPr>
          <p:spPr>
            <a:xfrm>
              <a:off x="1640276" y="1603167"/>
              <a:ext cx="5544295" cy="2101933"/>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1788717" y="1961635"/>
              <a:ext cx="5247412" cy="1384995"/>
            </a:xfrm>
            <a:prstGeom prst="rect">
              <a:avLst/>
            </a:prstGeom>
            <a:noFill/>
            <a:ln>
              <a:noFill/>
            </a:ln>
          </p:spPr>
          <p:txBody>
            <a:bodyPr wrap="square" rtlCol="0">
              <a:spAutoFit/>
            </a:bodyPr>
            <a:lstStyle/>
            <a:p>
              <a:pPr algn="just"/>
              <a:r>
                <a:rPr lang="vi-VN" sz="2800" dirty="0">
                  <a:solidFill>
                    <a:srgbClr val="CC0066"/>
                  </a:solidFill>
                  <a:latin typeface="+mj-lt"/>
                </a:rPr>
                <a:t>Cảnh quan ở Thủ đô Hà Nội rất đẹp và cổ xưa. Mỗi nơi đều mang một vẻ đẹp đặc trưng riêng. </a:t>
              </a:r>
              <a:endParaRPr lang="en-US" sz="2800" dirty="0">
                <a:solidFill>
                  <a:srgbClr val="CC0066"/>
                </a:solidFill>
                <a:latin typeface="+mj-lt"/>
              </a:endParaRPr>
            </a:p>
          </p:txBody>
        </p:sp>
      </p:grpSp>
      <p:pic>
        <p:nvPicPr>
          <p:cNvPr id="1030" name="Picture 6" descr="Điểm danh&amp;quot; Top 29 địa điểm du lịch đẹp nhất Hà Nội năm 2022 | Viet Fun  Trav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1926" y="1377491"/>
            <a:ext cx="2850156" cy="17100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8" name="Picture 4" descr="Trải nghiệm thú vị với 5 cảnh đẹp Hà Nội về đê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7276" y="3313260"/>
            <a:ext cx="3009447" cy="17100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2" name="Picture 8" descr="Những di tích ngàn năm tuổi không thể bỏ qua của Hà Nội | baotintuc.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3600" y="1389181"/>
            <a:ext cx="2900370" cy="174022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3" name="Picture 42">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6014" y="4387530"/>
            <a:ext cx="1511939" cy="755970"/>
          </a:xfrm>
          <a:prstGeom prst="rect">
            <a:avLst/>
          </a:prstGeom>
        </p:spPr>
      </p:pic>
      <p:pic>
        <p:nvPicPr>
          <p:cNvPr id="44" name="Picture 2" descr="Vietnamese Hat PNG Images | Vector and PSD Files | Free Download on Pngtree"/>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9417131" y="2695720"/>
            <a:ext cx="1356345" cy="244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72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barn(inVertical)">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barn(inVertical)">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032"/>
                                        </p:tgtEl>
                                      </p:cBhvr>
                                    </p:animEffect>
                                    <p:set>
                                      <p:cBhvr>
                                        <p:cTn id="22" dur="1" fill="hold">
                                          <p:stCondLst>
                                            <p:cond delay="499"/>
                                          </p:stCondLst>
                                        </p:cTn>
                                        <p:tgtEl>
                                          <p:spTgt spid="1032"/>
                                        </p:tgtEl>
                                        <p:attrNameLst>
                                          <p:attrName>style.visibility</p:attrName>
                                        </p:attrNameLst>
                                      </p:cBhvr>
                                      <p:to>
                                        <p:strVal val="hidden"/>
                                      </p:to>
                                    </p:set>
                                  </p:childTnLst>
                                </p:cTn>
                              </p:par>
                              <p:par>
                                <p:cTn id="23" presetID="14" presetClass="exit" presetSubtype="10" fill="hold" nodeType="withEffect">
                                  <p:stCondLst>
                                    <p:cond delay="0"/>
                                  </p:stCondLst>
                                  <p:childTnLst>
                                    <p:animEffect transition="out" filter="randombar(horizontal)">
                                      <p:cBhvr>
                                        <p:cTn id="24" dur="500"/>
                                        <p:tgtEl>
                                          <p:spTgt spid="1030"/>
                                        </p:tgtEl>
                                      </p:cBhvr>
                                    </p:animEffect>
                                    <p:set>
                                      <p:cBhvr>
                                        <p:cTn id="25" dur="1" fill="hold">
                                          <p:stCondLst>
                                            <p:cond delay="499"/>
                                          </p:stCondLst>
                                        </p:cTn>
                                        <p:tgtEl>
                                          <p:spTgt spid="1030"/>
                                        </p:tgtEl>
                                        <p:attrNameLst>
                                          <p:attrName>style.visibility</p:attrName>
                                        </p:attrNameLst>
                                      </p:cBhvr>
                                      <p:to>
                                        <p:strVal val="hidden"/>
                                      </p:to>
                                    </p:set>
                                  </p:childTnLst>
                                </p:cTn>
                              </p:par>
                              <p:par>
                                <p:cTn id="26" presetID="14" presetClass="exit" presetSubtype="10" fill="hold" nodeType="withEffect">
                                  <p:stCondLst>
                                    <p:cond delay="0"/>
                                  </p:stCondLst>
                                  <p:childTnLst>
                                    <p:animEffect transition="out" filter="randombar(horizontal)">
                                      <p:cBhvr>
                                        <p:cTn id="27" dur="500"/>
                                        <p:tgtEl>
                                          <p:spTgt spid="1028"/>
                                        </p:tgtEl>
                                      </p:cBhvr>
                                    </p:animEffect>
                                    <p:set>
                                      <p:cBhvr>
                                        <p:cTn id="28" dur="1" fill="hold">
                                          <p:stCondLst>
                                            <p:cond delay="499"/>
                                          </p:stCondLst>
                                        </p:cTn>
                                        <p:tgtEl>
                                          <p:spTgt spid="10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42" presetClass="path" presetSubtype="0" accel="50000" decel="50000" fill="hold" nodeType="withEffect">
                                  <p:stCondLst>
                                    <p:cond delay="0"/>
                                  </p:stCondLst>
                                  <p:childTnLst>
                                    <p:animMotion origin="layout" path="M -3.05556E-6 2.96296E-6 L -0.30086 0.00216 " pathEditMode="relative" rAng="0" ptsTypes="AA">
                                      <p:cBhvr>
                                        <p:cTn id="34" dur="2000" fill="hold"/>
                                        <p:tgtEl>
                                          <p:spTgt spid="44"/>
                                        </p:tgtEl>
                                        <p:attrNameLst>
                                          <p:attrName>ppt_x</p:attrName>
                                          <p:attrName>ppt_y</p:attrName>
                                        </p:attrNameLst>
                                      </p:cBhvr>
                                      <p:rCtr x="-15052" y="93"/>
                                    </p:animMotion>
                                  </p:childTnLst>
                                </p:cTn>
                              </p:par>
                            </p:childTnLst>
                          </p:cTn>
                        </p:par>
                        <p:par>
                          <p:cTn id="35" fill="hold">
                            <p:stCondLst>
                              <p:cond delay="2000"/>
                            </p:stCondLst>
                            <p:childTnLst>
                              <p:par>
                                <p:cTn id="36" presetID="21" presetClass="entr" presetSubtype="1"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heel(1)">
                                      <p:cBhvr>
                                        <p:cTn id="38" dur="2000"/>
                                        <p:tgtEl>
                                          <p:spTgt spid="38"/>
                                        </p:tgtEl>
                                      </p:cBhvr>
                                    </p:animEffect>
                                  </p:childTnLst>
                                </p:cTn>
                              </p:par>
                            </p:childTnLst>
                          </p:cTn>
                        </p:par>
                        <p:par>
                          <p:cTn id="39" fill="hold">
                            <p:stCondLst>
                              <p:cond delay="4000"/>
                            </p:stCondLst>
                            <p:childTnLst>
                              <p:par>
                                <p:cTn id="40" presetID="42"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64"/>
        <p:cNvGrpSpPr/>
        <p:nvPr/>
      </p:nvGrpSpPr>
      <p:grpSpPr>
        <a:xfrm>
          <a:off x="0" y="0"/>
          <a:ext cx="0" cy="0"/>
          <a:chOff x="0" y="0"/>
          <a:chExt cx="0" cy="0"/>
        </a:xfrm>
      </p:grpSpPr>
      <p:sp>
        <p:nvSpPr>
          <p:cNvPr id="121" name="Google Shape;2714;p36"/>
          <p:cNvSpPr/>
          <p:nvPr/>
        </p:nvSpPr>
        <p:spPr>
          <a:xfrm>
            <a:off x="3344025" y="137418"/>
            <a:ext cx="2491697"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2715;p36"/>
          <p:cNvSpPr txBox="1">
            <a:spLocks noGrp="1"/>
          </p:cNvSpPr>
          <p:nvPr>
            <p:ph type="title"/>
          </p:nvPr>
        </p:nvSpPr>
        <p:spPr>
          <a:xfrm>
            <a:off x="3645055" y="201994"/>
            <a:ext cx="1889636"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dirty="0">
                <a:latin typeface="Pattaya" panose="00000500000000000000" pitchFamily="2" charset="-34"/>
                <a:cs typeface="Pattaya" panose="00000500000000000000" pitchFamily="2" charset="-34"/>
              </a:rPr>
              <a:t>Mục tiêu</a:t>
            </a:r>
            <a:endParaRPr sz="4000" dirty="0">
              <a:latin typeface="Pattaya" panose="00000500000000000000" pitchFamily="2" charset="-34"/>
              <a:cs typeface="Pattaya" panose="00000500000000000000" pitchFamily="2" charset="-34"/>
            </a:endParaRPr>
          </a:p>
        </p:txBody>
      </p:sp>
      <p:grpSp>
        <p:nvGrpSpPr>
          <p:cNvPr id="6" name="Group 5"/>
          <p:cNvGrpSpPr/>
          <p:nvPr/>
        </p:nvGrpSpPr>
        <p:grpSpPr>
          <a:xfrm>
            <a:off x="159561" y="938775"/>
            <a:ext cx="9025163" cy="1146287"/>
            <a:chOff x="190756" y="1142287"/>
            <a:chExt cx="9025163" cy="1146287"/>
          </a:xfrm>
        </p:grpSpPr>
        <p:grpSp>
          <p:nvGrpSpPr>
            <p:cNvPr id="123" name="Group 122">
              <a:extLst>
                <a:ext uri="{FF2B5EF4-FFF2-40B4-BE49-F238E27FC236}">
                  <a16:creationId xmlns:a16="http://schemas.microsoft.com/office/drawing/2014/main" xmlns="" id="{F1D2DFE5-EE8A-46DB-A135-F8C9011447F8}"/>
                </a:ext>
              </a:extLst>
            </p:cNvPr>
            <p:cNvGrpSpPr/>
            <p:nvPr/>
          </p:nvGrpSpPr>
          <p:grpSpPr>
            <a:xfrm>
              <a:off x="797798" y="1142287"/>
              <a:ext cx="8418121" cy="1146287"/>
              <a:chOff x="2130788" y="940391"/>
              <a:chExt cx="9735630" cy="1304048"/>
            </a:xfrm>
          </p:grpSpPr>
          <p:sp>
            <p:nvSpPr>
              <p:cNvPr id="125"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124" name="圆角矩形 7"/>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Nghe – viết đúng chính tả, trình bày đúng hình thức bài thơ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Hà Nội</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grpSp>
          <p:nvGrpSpPr>
            <p:cNvPr id="4" name="Group 3"/>
            <p:cNvGrpSpPr/>
            <p:nvPr/>
          </p:nvGrpSpPr>
          <p:grpSpPr>
            <a:xfrm>
              <a:off x="190756" y="1217185"/>
              <a:ext cx="813504" cy="849272"/>
              <a:chOff x="875724" y="2670978"/>
              <a:chExt cx="813504" cy="849272"/>
            </a:xfrm>
          </p:grpSpPr>
          <p:sp>
            <p:nvSpPr>
              <p:cNvPr id="135" name="Google Shape;2674;p35"/>
              <p:cNvSpPr/>
              <p:nvPr/>
            </p:nvSpPr>
            <p:spPr>
              <a:xfrm rot="704744">
                <a:off x="875724" y="2670978"/>
                <a:ext cx="813504" cy="849272"/>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675;p35"/>
              <p:cNvSpPr/>
              <p:nvPr/>
            </p:nvSpPr>
            <p:spPr>
              <a:xfrm rot="704744">
                <a:off x="1214171" y="2975657"/>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Group 6"/>
          <p:cNvGrpSpPr/>
          <p:nvPr/>
        </p:nvGrpSpPr>
        <p:grpSpPr>
          <a:xfrm>
            <a:off x="145284" y="2072808"/>
            <a:ext cx="8669569" cy="849272"/>
            <a:chOff x="198723" y="2276446"/>
            <a:chExt cx="8669569" cy="849272"/>
          </a:xfrm>
        </p:grpSpPr>
        <p:grpSp>
          <p:nvGrpSpPr>
            <p:cNvPr id="126" name="Group 125">
              <a:extLst>
                <a:ext uri="{FF2B5EF4-FFF2-40B4-BE49-F238E27FC236}">
                  <a16:creationId xmlns:a16="http://schemas.microsoft.com/office/drawing/2014/main" xmlns="" id="{F1D2DFE5-EE8A-46DB-A135-F8C9011447F8}"/>
                </a:ext>
              </a:extLst>
            </p:cNvPr>
            <p:cNvGrpSpPr/>
            <p:nvPr/>
          </p:nvGrpSpPr>
          <p:grpSpPr>
            <a:xfrm>
              <a:off x="820041" y="2335741"/>
              <a:ext cx="8048251" cy="660738"/>
              <a:chOff x="2130789" y="1294899"/>
              <a:chExt cx="10273162" cy="1072527"/>
            </a:xfrm>
          </p:grpSpPr>
          <p:sp>
            <p:nvSpPr>
              <p:cNvPr id="127" name="圆角矩形 7"/>
              <p:cNvSpPr/>
              <p:nvPr/>
            </p:nvSpPr>
            <p:spPr>
              <a:xfrm>
                <a:off x="2130789" y="1294899"/>
                <a:ext cx="10273162"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T</a:t>
                </a:r>
                <a:r>
                  <a:rPr lang="en-US"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 </a:t>
                </a:r>
                <a:r>
                  <a:rPr lang="vi-VN" altLang="zh-CN" sz="2600" kern="1200" dirty="0" err="1">
                    <a:solidFill>
                      <a:srgbClr val="002060"/>
                    </a:solidFill>
                    <a:latin typeface="Pattaya" panose="00000500000000000000" pitchFamily="2" charset="-34"/>
                    <a:ea typeface="黑体" panose="02010609060101010101" pitchFamily="49" charset="-122"/>
                    <a:cs typeface="Pattaya" panose="00000500000000000000" pitchFamily="2" charset="-34"/>
                  </a:rPr>
                  <a:t>ìm</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 được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danh từ riêng </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là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người</a:t>
                </a:r>
                <a:r>
                  <a:rPr lang="en-US"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 </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và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địa lý Việt Nam</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128"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5" name="Group 4"/>
            <p:cNvGrpSpPr/>
            <p:nvPr/>
          </p:nvGrpSpPr>
          <p:grpSpPr>
            <a:xfrm>
              <a:off x="198723" y="2276446"/>
              <a:ext cx="813504" cy="849272"/>
              <a:chOff x="875724" y="3818350"/>
              <a:chExt cx="813504" cy="849272"/>
            </a:xfrm>
          </p:grpSpPr>
          <p:sp>
            <p:nvSpPr>
              <p:cNvPr id="136" name="Google Shape;2674;p35"/>
              <p:cNvSpPr/>
              <p:nvPr/>
            </p:nvSpPr>
            <p:spPr>
              <a:xfrm rot="704744">
                <a:off x="875724" y="3818350"/>
                <a:ext cx="813504" cy="849272"/>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75;p35"/>
              <p:cNvSpPr/>
              <p:nvPr/>
            </p:nvSpPr>
            <p:spPr>
              <a:xfrm rot="704744">
                <a:off x="1214171" y="4123029"/>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Group 7"/>
          <p:cNvGrpSpPr/>
          <p:nvPr/>
        </p:nvGrpSpPr>
        <p:grpSpPr>
          <a:xfrm>
            <a:off x="190756" y="3005298"/>
            <a:ext cx="8677536" cy="849272"/>
            <a:chOff x="190756" y="3208692"/>
            <a:chExt cx="8677536" cy="849272"/>
          </a:xfrm>
        </p:grpSpPr>
        <p:grpSp>
          <p:nvGrpSpPr>
            <p:cNvPr id="142" name="Group 141">
              <a:extLst>
                <a:ext uri="{FF2B5EF4-FFF2-40B4-BE49-F238E27FC236}">
                  <a16:creationId xmlns:a16="http://schemas.microsoft.com/office/drawing/2014/main" xmlns="" id="{F1D2DFE5-EE8A-46DB-A135-F8C9011447F8}"/>
                </a:ext>
              </a:extLst>
            </p:cNvPr>
            <p:cNvGrpSpPr/>
            <p:nvPr/>
          </p:nvGrpSpPr>
          <p:grpSpPr>
            <a:xfrm>
              <a:off x="820041" y="3247158"/>
              <a:ext cx="8048251" cy="660738"/>
              <a:chOff x="2130789" y="1294899"/>
              <a:chExt cx="10273162" cy="1072527"/>
            </a:xfrm>
          </p:grpSpPr>
          <p:sp>
            <p:nvSpPr>
              <p:cNvPr id="143" name="圆角矩形 7"/>
              <p:cNvSpPr/>
              <p:nvPr/>
            </p:nvSpPr>
            <p:spPr>
              <a:xfrm>
                <a:off x="2130789" y="1294899"/>
                <a:ext cx="10273162"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Viết được 3 – 5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người</a:t>
                </a:r>
                <a:r>
                  <a:rPr lang="en-US"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 </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và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địa lý </a:t>
                </a:r>
                <a:r>
                  <a:rPr lang="vi-VN" altLang="zh-CN" sz="2600" kern="1200" dirty="0">
                    <a:solidFill>
                      <a:schemeClr val="bg2"/>
                    </a:solidFill>
                    <a:latin typeface="Pattaya" panose="00000500000000000000" pitchFamily="2" charset="-34"/>
                    <a:ea typeface="黑体" panose="02010609060101010101" pitchFamily="49" charset="-122"/>
                    <a:cs typeface="Pattaya" panose="00000500000000000000" pitchFamily="2" charset="-34"/>
                  </a:rPr>
                  <a:t>theo yêu cầu</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144"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132" name="Group 131"/>
            <p:cNvGrpSpPr/>
            <p:nvPr/>
          </p:nvGrpSpPr>
          <p:grpSpPr>
            <a:xfrm rot="704744">
              <a:off x="190756" y="3208692"/>
              <a:ext cx="813504" cy="849272"/>
              <a:chOff x="675812" y="2553464"/>
              <a:chExt cx="1124557" cy="926301"/>
            </a:xfrm>
          </p:grpSpPr>
          <p:sp>
            <p:nvSpPr>
              <p:cNvPr id="133" name="Google Shape;2674;p35"/>
              <p:cNvSpPr/>
              <p:nvPr/>
            </p:nvSpPr>
            <p:spPr>
              <a:xfrm>
                <a:off x="675812" y="2553464"/>
                <a:ext cx="1124557" cy="926301"/>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75;p35"/>
              <p:cNvSpPr/>
              <p:nvPr/>
            </p:nvSpPr>
            <p:spPr>
              <a:xfrm>
                <a:off x="1132654" y="2884883"/>
                <a:ext cx="210872" cy="178078"/>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 name="Group 8"/>
          <p:cNvGrpSpPr/>
          <p:nvPr/>
        </p:nvGrpSpPr>
        <p:grpSpPr>
          <a:xfrm>
            <a:off x="237486" y="3738908"/>
            <a:ext cx="8630806" cy="1087834"/>
            <a:chOff x="237486" y="3902377"/>
            <a:chExt cx="8630806" cy="1087834"/>
          </a:xfrm>
        </p:grpSpPr>
        <p:grpSp>
          <p:nvGrpSpPr>
            <p:cNvPr id="129" name="Group 128">
              <a:extLst>
                <a:ext uri="{FF2B5EF4-FFF2-40B4-BE49-F238E27FC236}">
                  <a16:creationId xmlns:a16="http://schemas.microsoft.com/office/drawing/2014/main" xmlns="" id="{F1D2DFE5-EE8A-46DB-A135-F8C9011447F8}"/>
                </a:ext>
              </a:extLst>
            </p:cNvPr>
            <p:cNvGrpSpPr/>
            <p:nvPr/>
          </p:nvGrpSpPr>
          <p:grpSpPr>
            <a:xfrm>
              <a:off x="820042" y="3902377"/>
              <a:ext cx="8048250" cy="934811"/>
              <a:chOff x="1352403" y="1504685"/>
              <a:chExt cx="11170466" cy="1005905"/>
            </a:xfrm>
          </p:grpSpPr>
          <p:sp>
            <p:nvSpPr>
              <p:cNvPr id="130" name="圆角矩形 7"/>
              <p:cNvSpPr/>
              <p:nvPr/>
            </p:nvSpPr>
            <p:spPr>
              <a:xfrm>
                <a:off x="1352403" y="1780367"/>
                <a:ext cx="11170466"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Viết bài cẩn thận, giữ vở sạch đẹp.</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131"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145" name="Group 144"/>
            <p:cNvGrpSpPr/>
            <p:nvPr/>
          </p:nvGrpSpPr>
          <p:grpSpPr>
            <a:xfrm rot="704744">
              <a:off x="237486" y="4140939"/>
              <a:ext cx="813504" cy="849272"/>
              <a:chOff x="675812" y="2553464"/>
              <a:chExt cx="1124557" cy="926301"/>
            </a:xfrm>
          </p:grpSpPr>
          <p:sp>
            <p:nvSpPr>
              <p:cNvPr id="146" name="Google Shape;2674;p35"/>
              <p:cNvSpPr/>
              <p:nvPr/>
            </p:nvSpPr>
            <p:spPr>
              <a:xfrm>
                <a:off x="675812" y="2553464"/>
                <a:ext cx="1124557" cy="926301"/>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75;p35"/>
              <p:cNvSpPr/>
              <p:nvPr/>
            </p:nvSpPr>
            <p:spPr>
              <a:xfrm>
                <a:off x="1132654" y="2884883"/>
                <a:ext cx="210872" cy="178078"/>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32" presetClass="emph" presetSubtype="0" fill="hold" nodeType="after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32" presetClass="emph" presetSubtype="0" fill="hold" nodeType="after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32" presetClass="emph" presetSubtype="0" fill="hold" nodeType="afterEffect">
                                  <p:stCondLst>
                                    <p:cond delay="0"/>
                                  </p:stCondLst>
                                  <p:childTnLst>
                                    <p:animRot by="120000">
                                      <p:cBhvr>
                                        <p:cTn id="50" dur="100" fill="hold">
                                          <p:stCondLst>
                                            <p:cond delay="0"/>
                                          </p:stCondLst>
                                        </p:cTn>
                                        <p:tgtEl>
                                          <p:spTgt spid="9"/>
                                        </p:tgtEl>
                                        <p:attrNameLst>
                                          <p:attrName>r</p:attrName>
                                        </p:attrNameLst>
                                      </p:cBhvr>
                                    </p:animRot>
                                    <p:animRot by="-240000">
                                      <p:cBhvr>
                                        <p:cTn id="51" dur="200" fill="hold">
                                          <p:stCondLst>
                                            <p:cond delay="200"/>
                                          </p:stCondLst>
                                        </p:cTn>
                                        <p:tgtEl>
                                          <p:spTgt spid="9"/>
                                        </p:tgtEl>
                                        <p:attrNameLst>
                                          <p:attrName>r</p:attrName>
                                        </p:attrNameLst>
                                      </p:cBhvr>
                                    </p:animRot>
                                    <p:animRot by="240000">
                                      <p:cBhvr>
                                        <p:cTn id="52" dur="200" fill="hold">
                                          <p:stCondLst>
                                            <p:cond delay="400"/>
                                          </p:stCondLst>
                                        </p:cTn>
                                        <p:tgtEl>
                                          <p:spTgt spid="9"/>
                                        </p:tgtEl>
                                        <p:attrNameLst>
                                          <p:attrName>r</p:attrName>
                                        </p:attrNameLst>
                                      </p:cBhvr>
                                    </p:animRot>
                                    <p:animRot by="-240000">
                                      <p:cBhvr>
                                        <p:cTn id="53" dur="200" fill="hold">
                                          <p:stCondLst>
                                            <p:cond delay="600"/>
                                          </p:stCondLst>
                                        </p:cTn>
                                        <p:tgtEl>
                                          <p:spTgt spid="9"/>
                                        </p:tgtEl>
                                        <p:attrNameLst>
                                          <p:attrName>r</p:attrName>
                                        </p:attrNameLst>
                                      </p:cBhvr>
                                    </p:animRot>
                                    <p:animRot by="120000">
                                      <p:cBhvr>
                                        <p:cTn id="54"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Shape 4411"/>
        <p:cNvGrpSpPr/>
        <p:nvPr/>
      </p:nvGrpSpPr>
      <p:grpSpPr>
        <a:xfrm>
          <a:off x="0" y="0"/>
          <a:ext cx="0" cy="0"/>
          <a:chOff x="0" y="0"/>
          <a:chExt cx="0" cy="0"/>
        </a:xfrm>
      </p:grpSpPr>
      <p:grpSp>
        <p:nvGrpSpPr>
          <p:cNvPr id="45" name="Group 44"/>
          <p:cNvGrpSpPr/>
          <p:nvPr/>
        </p:nvGrpSpPr>
        <p:grpSpPr>
          <a:xfrm>
            <a:off x="1314618" y="802472"/>
            <a:ext cx="6671421" cy="883398"/>
            <a:chOff x="513708" y="351635"/>
            <a:chExt cx="8345184" cy="586353"/>
          </a:xfrm>
        </p:grpSpPr>
        <p:sp>
          <p:nvSpPr>
            <p:cNvPr id="46"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 name="Google Shape;2969;p43"/>
            <p:cNvSpPr txBox="1">
              <a:spLocks/>
            </p:cNvSpPr>
            <p:nvPr/>
          </p:nvSpPr>
          <p:spPr>
            <a:xfrm>
              <a:off x="678428" y="430426"/>
              <a:ext cx="8015743"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uClrTx/>
                <a:buFontTx/>
              </a:pPr>
              <a:r>
                <a:rPr lang="vi-VN" sz="2800" b="1" dirty="0">
                  <a:solidFill>
                    <a:schemeClr val="bg1"/>
                  </a:solidFill>
                  <a:latin typeface="Calibri" panose="020F0502020204030204" pitchFamily="34" charset="0"/>
                  <a:cs typeface="Calibri" panose="020F0502020204030204" pitchFamily="34" charset="0"/>
                </a:rPr>
                <a:t>Chúng ta phải làm gì để giữ gìn và bảo vệ cho các cảnh quan ở Thủ đô Hà Nội?</a:t>
              </a:r>
            </a:p>
          </p:txBody>
        </p:sp>
      </p:grpSp>
      <p:grpSp>
        <p:nvGrpSpPr>
          <p:cNvPr id="48" name="Group 47"/>
          <p:cNvGrpSpPr/>
          <p:nvPr/>
        </p:nvGrpSpPr>
        <p:grpSpPr>
          <a:xfrm>
            <a:off x="1562996" y="1852220"/>
            <a:ext cx="6018008" cy="2320394"/>
            <a:chOff x="1640276" y="1603167"/>
            <a:chExt cx="5544295" cy="2101933"/>
          </a:xfrm>
        </p:grpSpPr>
        <p:sp>
          <p:nvSpPr>
            <p:cNvPr id="49" name="Double Wave 48"/>
            <p:cNvSpPr/>
            <p:nvPr/>
          </p:nvSpPr>
          <p:spPr>
            <a:xfrm>
              <a:off x="1640276" y="1603167"/>
              <a:ext cx="5544295" cy="2101933"/>
            </a:xfrm>
            <a:prstGeom prst="doubleWav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1772855" y="1788945"/>
              <a:ext cx="5247412" cy="1815882"/>
            </a:xfrm>
            <a:prstGeom prst="rect">
              <a:avLst/>
            </a:prstGeom>
            <a:noFill/>
          </p:spPr>
          <p:txBody>
            <a:bodyPr wrap="square" rtlCol="0">
              <a:spAutoFit/>
            </a:bodyPr>
            <a:lstStyle/>
            <a:p>
              <a:pPr algn="just"/>
              <a:r>
                <a:rPr lang="vi-VN" sz="2800" dirty="0">
                  <a:solidFill>
                    <a:srgbClr val="CC0066"/>
                  </a:solidFill>
                  <a:latin typeface="+mj-lt"/>
                </a:rPr>
                <a:t>Chúng ta phải giữ gìn và bảo vệ các cảnh quan ở Thủ đô Hà Nội luôn xanh, sạch đẹp, không làm ô nhiêm môi trường xung quanh. </a:t>
              </a:r>
              <a:endParaRPr lang="en-US" sz="2800" dirty="0">
                <a:solidFill>
                  <a:srgbClr val="CC0066"/>
                </a:solidFill>
                <a:latin typeface="+mj-lt"/>
              </a:endParaRPr>
            </a:p>
          </p:txBody>
        </p:sp>
      </p:grpSp>
      <p:pic>
        <p:nvPicPr>
          <p:cNvPr id="51" name="Picture 5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6014" y="4387530"/>
            <a:ext cx="1511939" cy="755970"/>
          </a:xfrm>
          <a:prstGeom prst="rect">
            <a:avLst/>
          </a:prstGeom>
        </p:spPr>
      </p:pic>
      <p:grpSp>
        <p:nvGrpSpPr>
          <p:cNvPr id="52" name="Google Shape;3644;p48"/>
          <p:cNvGrpSpPr/>
          <p:nvPr/>
        </p:nvGrpSpPr>
        <p:grpSpPr>
          <a:xfrm rot="10450454" flipH="1">
            <a:off x="-1158095" y="-173172"/>
            <a:ext cx="3261474" cy="1631312"/>
            <a:chOff x="-449225" y="436955"/>
            <a:chExt cx="3261590" cy="1631370"/>
          </a:xfrm>
        </p:grpSpPr>
        <p:sp>
          <p:nvSpPr>
            <p:cNvPr id="53" name="Google Shape;3645;p48"/>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3646;p48"/>
            <p:cNvGrpSpPr/>
            <p:nvPr/>
          </p:nvGrpSpPr>
          <p:grpSpPr>
            <a:xfrm>
              <a:off x="2464214" y="951103"/>
              <a:ext cx="314426" cy="304947"/>
              <a:chOff x="5013725" y="2633775"/>
              <a:chExt cx="422900" cy="410150"/>
            </a:xfrm>
          </p:grpSpPr>
          <p:sp>
            <p:nvSpPr>
              <p:cNvPr id="63" name="Google Shape;3647;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648;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3649;p48"/>
            <p:cNvGrpSpPr/>
            <p:nvPr/>
          </p:nvGrpSpPr>
          <p:grpSpPr>
            <a:xfrm>
              <a:off x="2497939" y="1763378"/>
              <a:ext cx="314426" cy="304947"/>
              <a:chOff x="5013725" y="2633775"/>
              <a:chExt cx="422900" cy="410150"/>
            </a:xfrm>
          </p:grpSpPr>
          <p:sp>
            <p:nvSpPr>
              <p:cNvPr id="61" name="Google Shape;3650;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651;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3652;p48"/>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3653;p48"/>
            <p:cNvGrpSpPr/>
            <p:nvPr/>
          </p:nvGrpSpPr>
          <p:grpSpPr>
            <a:xfrm>
              <a:off x="1357005" y="1640480"/>
              <a:ext cx="174066" cy="168818"/>
              <a:chOff x="5013725" y="2633775"/>
              <a:chExt cx="422900" cy="410150"/>
            </a:xfrm>
          </p:grpSpPr>
          <p:sp>
            <p:nvSpPr>
              <p:cNvPr id="59" name="Google Shape;3654;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655;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3656;p48"/>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3657;p48"/>
          <p:cNvGrpSpPr/>
          <p:nvPr/>
        </p:nvGrpSpPr>
        <p:grpSpPr>
          <a:xfrm rot="-10450454">
            <a:off x="7306185" y="-146626"/>
            <a:ext cx="3261474" cy="1631312"/>
            <a:chOff x="-449225" y="436955"/>
            <a:chExt cx="3261590" cy="1631370"/>
          </a:xfrm>
        </p:grpSpPr>
        <p:sp>
          <p:nvSpPr>
            <p:cNvPr id="66" name="Google Shape;3658;p48"/>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3659;p48"/>
            <p:cNvGrpSpPr/>
            <p:nvPr/>
          </p:nvGrpSpPr>
          <p:grpSpPr>
            <a:xfrm>
              <a:off x="2464214" y="951103"/>
              <a:ext cx="314426" cy="304947"/>
              <a:chOff x="5013725" y="2633775"/>
              <a:chExt cx="422900" cy="410150"/>
            </a:xfrm>
          </p:grpSpPr>
          <p:sp>
            <p:nvSpPr>
              <p:cNvPr id="76" name="Google Shape;3660;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661;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3662;p48"/>
            <p:cNvGrpSpPr/>
            <p:nvPr/>
          </p:nvGrpSpPr>
          <p:grpSpPr>
            <a:xfrm>
              <a:off x="2497939" y="1763378"/>
              <a:ext cx="314426" cy="304947"/>
              <a:chOff x="5013725" y="2633775"/>
              <a:chExt cx="422900" cy="410150"/>
            </a:xfrm>
          </p:grpSpPr>
          <p:sp>
            <p:nvSpPr>
              <p:cNvPr id="74" name="Google Shape;3663;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664;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3665;p48"/>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3666;p48"/>
            <p:cNvGrpSpPr/>
            <p:nvPr/>
          </p:nvGrpSpPr>
          <p:grpSpPr>
            <a:xfrm>
              <a:off x="1357005" y="1640480"/>
              <a:ext cx="174066" cy="168818"/>
              <a:chOff x="5013725" y="2633775"/>
              <a:chExt cx="422900" cy="410150"/>
            </a:xfrm>
          </p:grpSpPr>
          <p:sp>
            <p:nvSpPr>
              <p:cNvPr id="72" name="Google Shape;3667;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668;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3669;p48"/>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8" name="Picture 7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2000" r="96833"/>
                    </a14:imgEffect>
                    <a14:imgEffect>
                      <a14:saturation sat="300000"/>
                    </a14:imgEffect>
                  </a14:imgLayer>
                </a14:imgProps>
              </a:ext>
              <a:ext uri="{28A0092B-C50C-407E-A947-70E740481C1C}">
                <a14:useLocalDpi xmlns:a14="http://schemas.microsoft.com/office/drawing/2010/main" val="0"/>
              </a:ext>
            </a:extLst>
          </a:blip>
          <a:srcRect t="27933" b="8837"/>
          <a:stretch/>
        </p:blipFill>
        <p:spPr>
          <a:xfrm>
            <a:off x="-298674" y="3186778"/>
            <a:ext cx="3226583" cy="2040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ppt_x"/>
                                          </p:val>
                                        </p:tav>
                                        <p:tav tm="100000">
                                          <p:val>
                                            <p:strVal val="#ppt_x"/>
                                          </p:val>
                                        </p:tav>
                                      </p:tavLst>
                                    </p:anim>
                                    <p:anim calcmode="lin" valueType="num">
                                      <p:cBhvr additive="base">
                                        <p:cTn id="12" dur="500" fill="hold"/>
                                        <p:tgtEl>
                                          <p:spTgt spid="6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arn(inVertical)">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heel(1)">
                                      <p:cBhvr>
                                        <p:cTn id="21" dur="2000"/>
                                        <p:tgtEl>
                                          <p:spTgt spid="48"/>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wipe(down)">
                                      <p:cBhvr>
                                        <p:cTn id="25" dur="500"/>
                                        <p:tgtEl>
                                          <p:spTgt spid="78"/>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1000"/>
                                        <p:tgtEl>
                                          <p:spTgt spid="51"/>
                                        </p:tgtEl>
                                      </p:cBhvr>
                                    </p:animEffect>
                                    <p:anim calcmode="lin" valueType="num">
                                      <p:cBhvr>
                                        <p:cTn id="30" dur="1000" fill="hold"/>
                                        <p:tgtEl>
                                          <p:spTgt spid="51"/>
                                        </p:tgtEl>
                                        <p:attrNameLst>
                                          <p:attrName>ppt_x</p:attrName>
                                        </p:attrNameLst>
                                      </p:cBhvr>
                                      <p:tavLst>
                                        <p:tav tm="0">
                                          <p:val>
                                            <p:strVal val="#ppt_x"/>
                                          </p:val>
                                        </p:tav>
                                        <p:tav tm="100000">
                                          <p:val>
                                            <p:strVal val="#ppt_x"/>
                                          </p:val>
                                        </p:tav>
                                      </p:tavLst>
                                    </p:anim>
                                    <p:anim calcmode="lin" valueType="num">
                                      <p:cBhvr>
                                        <p:cTn id="31"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9531" y="15346"/>
            <a:ext cx="8249450" cy="5158528"/>
            <a:chOff x="639531" y="15346"/>
            <a:chExt cx="8249450" cy="5158528"/>
          </a:xfrm>
        </p:grpSpPr>
        <p:grpSp>
          <p:nvGrpSpPr>
            <p:cNvPr id="2" name="Group 1"/>
            <p:cNvGrpSpPr/>
            <p:nvPr/>
          </p:nvGrpSpPr>
          <p:grpSpPr>
            <a:xfrm>
              <a:off x="639531" y="744395"/>
              <a:ext cx="8249450" cy="4429479"/>
              <a:chOff x="429462" y="744395"/>
              <a:chExt cx="8249450" cy="4429479"/>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2175" t="13863" r="429" b="50119"/>
              <a:stretch/>
            </p:blipFill>
            <p:spPr>
              <a:xfrm>
                <a:off x="4752109" y="744395"/>
                <a:ext cx="3926803" cy="1852551"/>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13977" r="52915" b="48130"/>
              <a:stretch/>
            </p:blipFill>
            <p:spPr>
              <a:xfrm>
                <a:off x="429462" y="753761"/>
                <a:ext cx="3901099" cy="1949019"/>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3723" t="51958" r="15426"/>
              <a:stretch/>
            </p:blipFill>
            <p:spPr>
              <a:xfrm>
                <a:off x="2392368" y="2702781"/>
                <a:ext cx="5041557" cy="2471093"/>
              </a:xfrm>
              <a:prstGeom prst="rect">
                <a:avLst/>
              </a:prstGeom>
            </p:spPr>
          </p:pic>
        </p:grpSp>
        <p:pic>
          <p:nvPicPr>
            <p:cNvPr id="8" name="Picture 7"/>
            <p:cNvPicPr>
              <a:picLocks noChangeAspect="1"/>
            </p:cNvPicPr>
            <p:nvPr/>
          </p:nvPicPr>
          <p:blipFill rotWithShape="1">
            <a:blip r:embed="rId3"/>
            <a:srcRect b="39973"/>
            <a:stretch/>
          </p:blipFill>
          <p:spPr>
            <a:xfrm>
              <a:off x="3611797" y="15346"/>
              <a:ext cx="1920406" cy="51599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3422" y="371387"/>
              <a:ext cx="957155" cy="597460"/>
            </a:xfrm>
            <a:prstGeom prst="rect">
              <a:avLst/>
            </a:prstGeom>
          </p:spPr>
        </p:pic>
      </p:grpSp>
    </p:spTree>
    <p:extLst>
      <p:ext uri="{BB962C8B-B14F-4D97-AF65-F5344CB8AC3E}">
        <p14:creationId xmlns:p14="http://schemas.microsoft.com/office/powerpoint/2010/main" val="242932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0"/>
        <p:cNvGrpSpPr/>
        <p:nvPr/>
      </p:nvGrpSpPr>
      <p:grpSpPr>
        <a:xfrm>
          <a:off x="0" y="0"/>
          <a:ext cx="0" cy="0"/>
          <a:chOff x="0" y="0"/>
          <a:chExt cx="0" cy="0"/>
        </a:xfrm>
      </p:grpSpPr>
      <p:grpSp>
        <p:nvGrpSpPr>
          <p:cNvPr id="71" name="Group 70"/>
          <p:cNvGrpSpPr/>
          <p:nvPr/>
        </p:nvGrpSpPr>
        <p:grpSpPr>
          <a:xfrm rot="20272378">
            <a:off x="1394756" y="655652"/>
            <a:ext cx="680882" cy="1485893"/>
            <a:chOff x="134279" y="1803002"/>
            <a:chExt cx="680882" cy="1811727"/>
          </a:xfrm>
        </p:grpSpPr>
        <p:sp>
          <p:nvSpPr>
            <p:cNvPr id="73" name="Google Shape;4756;p79"/>
            <p:cNvSpPr/>
            <p:nvPr/>
          </p:nvSpPr>
          <p:spPr>
            <a:xfrm rot="1263172">
              <a:off x="134279" y="1803002"/>
              <a:ext cx="402430" cy="1469645"/>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4716;p79"/>
            <p:cNvGrpSpPr/>
            <p:nvPr/>
          </p:nvGrpSpPr>
          <p:grpSpPr>
            <a:xfrm rot="3530764">
              <a:off x="252923" y="3052492"/>
              <a:ext cx="603575" cy="520900"/>
              <a:chOff x="3450350" y="2886200"/>
              <a:chExt cx="603575" cy="520900"/>
            </a:xfrm>
          </p:grpSpPr>
          <p:sp>
            <p:nvSpPr>
              <p:cNvPr id="74"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720;p79"/>
              <p:cNvSpPr/>
              <p:nvPr/>
            </p:nvSpPr>
            <p:spPr>
              <a:xfrm>
                <a:off x="3473725" y="2924925"/>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 name="Group 15"/>
          <p:cNvGrpSpPr/>
          <p:nvPr/>
        </p:nvGrpSpPr>
        <p:grpSpPr>
          <a:xfrm>
            <a:off x="973055" y="315381"/>
            <a:ext cx="7197890" cy="847050"/>
            <a:chOff x="681514" y="1054683"/>
            <a:chExt cx="7197890" cy="847050"/>
          </a:xfrm>
        </p:grpSpPr>
        <p:sp>
          <p:nvSpPr>
            <p:cNvPr id="44" name="圆角矩形 7"/>
            <p:cNvSpPr/>
            <p:nvPr/>
          </p:nvSpPr>
          <p:spPr>
            <a:xfrm>
              <a:off x="1303506" y="1205438"/>
              <a:ext cx="6575898" cy="545540"/>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noProof="0" dirty="0">
                  <a:solidFill>
                    <a:schemeClr val="bg1"/>
                  </a:solidFill>
                  <a:latin typeface="Pattaya" panose="00000500000000000000" pitchFamily="2" charset="-34"/>
                  <a:ea typeface="黑体" panose="02010609060101010101" pitchFamily="49" charset="-122"/>
                  <a:cs typeface="Pattaya" panose="00000500000000000000" pitchFamily="2" charset="-34"/>
                </a:rPr>
                <a:t>Cái “chong chóng” trong khổ thơ 1 là cái gì ?</a:t>
              </a:r>
              <a:endParaRPr kumimoji="0" lang="zh-CN" altLang="en-US" sz="2800" i="0" u="none" strike="noStrike" kern="1200" cap="none" spc="0" normalizeH="0" baseline="0" noProof="0" dirty="0">
                <a:ln>
                  <a:noFill/>
                </a:ln>
                <a:solidFill>
                  <a:schemeClr val="bg1"/>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nvGrpSpPr>
            <p:cNvPr id="50" name="Google Shape;2490;p63"/>
            <p:cNvGrpSpPr/>
            <p:nvPr/>
          </p:nvGrpSpPr>
          <p:grpSpPr>
            <a:xfrm>
              <a:off x="681514" y="1054683"/>
              <a:ext cx="874911" cy="847050"/>
              <a:chOff x="5987800" y="1933025"/>
              <a:chExt cx="878975" cy="836725"/>
            </a:xfrm>
          </p:grpSpPr>
          <p:sp>
            <p:nvSpPr>
              <p:cNvPr id="51" name="Google Shape;2491;p63"/>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492;p63"/>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493;p63"/>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494;p63"/>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495;p63"/>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496;p63"/>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497;p63"/>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498;p63"/>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499;p63"/>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500;p63"/>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501;p63"/>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502;p63"/>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503;p63"/>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504;p63"/>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505;p63"/>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506;p63"/>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507;p63"/>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0" name="圆角矩形 7"/>
          <p:cNvSpPr/>
          <p:nvPr/>
        </p:nvSpPr>
        <p:spPr>
          <a:xfrm>
            <a:off x="2329380" y="1259308"/>
            <a:ext cx="5107231" cy="1068850"/>
          </a:xfrm>
          <a:prstGeom prst="roundRect">
            <a:avLst>
              <a:gd name="adj" fmla="val 22936"/>
            </a:avLst>
          </a:prstGeom>
          <a:solidFill>
            <a:schemeClr val="bg2"/>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noProof="0" dirty="0">
                <a:solidFill>
                  <a:schemeClr val="bg1"/>
                </a:solidFill>
                <a:latin typeface="Calibri" panose="020F0502020204030204" pitchFamily="34" charset="0"/>
                <a:ea typeface="黑体" panose="02010609060101010101" pitchFamily="49" charset="-122"/>
                <a:cs typeface="Calibri" panose="020F0502020204030204" pitchFamily="34" charset="0"/>
              </a:rPr>
              <a:t>Cái “chong chóng” trong khổ thơ 1 là cái </a:t>
            </a:r>
            <a:r>
              <a:rPr lang="vi-VN" altLang="zh-CN" sz="3200" kern="1200" noProof="0" dirty="0">
                <a:solidFill>
                  <a:schemeClr val="accent1"/>
                </a:solidFill>
                <a:latin typeface="Calibri" panose="020F0502020204030204" pitchFamily="34" charset="0"/>
                <a:ea typeface="黑体" panose="02010609060101010101" pitchFamily="49" charset="-122"/>
                <a:cs typeface="Calibri" panose="020F0502020204030204" pitchFamily="34" charset="0"/>
              </a:rPr>
              <a:t>quạt thông gió</a:t>
            </a:r>
            <a:r>
              <a:rPr lang="vi-VN" altLang="zh-CN" sz="3200" kern="1200" noProof="0" dirty="0">
                <a:solidFill>
                  <a:schemeClr val="bg1"/>
                </a:solidFill>
                <a:latin typeface="Calibri" panose="020F0502020204030204" pitchFamily="34" charset="0"/>
                <a:ea typeface="黑体" panose="02010609060101010101" pitchFamily="49" charset="-122"/>
                <a:cs typeface="Calibri" panose="020F0502020204030204" pitchFamily="34" charset="0"/>
              </a:rPr>
              <a:t>.</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19" name="AutoShape 4" descr="Quạt thông gió panasonic FV25AL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p:cNvPicPr>
            <a:picLocks noChangeAspect="1"/>
          </p:cNvPicPr>
          <p:nvPr/>
        </p:nvPicPr>
        <p:blipFill rotWithShape="1">
          <a:blip r:embed="rId3">
            <a:extLst>
              <a:ext uri="{BEBA8EAE-BF5A-486C-A8C5-ECC9F3942E4B}">
                <a14:imgProps xmlns:a14="http://schemas.microsoft.com/office/drawing/2010/main">
                  <a14:imgLayer r:embed="rId4">
                    <a14:imgEffect>
                      <a14:backgroundRemoval t="1926" b="98963" l="10000" r="93444"/>
                    </a14:imgEffect>
                    <a14:imgEffect>
                      <a14:colorTemperature colorTemp="7200"/>
                    </a14:imgEffect>
                  </a14:imgLayer>
                </a14:imgProps>
              </a:ext>
              <a:ext uri="{28A0092B-C50C-407E-A947-70E740481C1C}">
                <a14:useLocalDpi xmlns:a14="http://schemas.microsoft.com/office/drawing/2010/main" val="0"/>
              </a:ext>
            </a:extLst>
          </a:blip>
          <a:srcRect l="18401" t="4946" r="16549" b="4912"/>
          <a:stretch/>
        </p:blipFill>
        <p:spPr>
          <a:xfrm>
            <a:off x="1680546" y="2570020"/>
            <a:ext cx="2654544" cy="24534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Quạt thông gió panasonic FV25AL9"/>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000" b="98000" l="0" r="98000"/>
                    </a14:imgEffect>
                  </a14:imgLayer>
                </a14:imgProps>
              </a:ext>
              <a:ext uri="{28A0092B-C50C-407E-A947-70E740481C1C}">
                <a14:useLocalDpi xmlns:a14="http://schemas.microsoft.com/office/drawing/2010/main" val="0"/>
              </a:ext>
            </a:extLst>
          </a:blip>
          <a:srcRect/>
          <a:stretch>
            <a:fillRect/>
          </a:stretch>
        </p:blipFill>
        <p:spPr bwMode="auto">
          <a:xfrm>
            <a:off x="5062853" y="2570020"/>
            <a:ext cx="2825700" cy="24534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fill="hold"/>
                                        <p:tgtEl>
                                          <p:spTgt spid="71"/>
                                        </p:tgtEl>
                                        <p:attrNameLst>
                                          <p:attrName>ppt_x</p:attrName>
                                        </p:attrNameLst>
                                      </p:cBhvr>
                                      <p:tavLst>
                                        <p:tav tm="0">
                                          <p:val>
                                            <p:strVal val="0-#ppt_w/2"/>
                                          </p:val>
                                        </p:tav>
                                        <p:tav tm="100000">
                                          <p:val>
                                            <p:strVal val="#ppt_x"/>
                                          </p:val>
                                        </p:tav>
                                      </p:tavLst>
                                    </p:anim>
                                    <p:anim calcmode="lin" valueType="num">
                                      <p:cBhvr additive="base">
                                        <p:cTn id="13" dur="500" fill="hold"/>
                                        <p:tgtEl>
                                          <p:spTgt spid="71"/>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randombar(horizontal)">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80">
                                          <p:stCondLst>
                                            <p:cond delay="0"/>
                                          </p:stCondLst>
                                        </p:cTn>
                                        <p:tgtEl>
                                          <p:spTgt spid="20"/>
                                        </p:tgtEl>
                                      </p:cBhvr>
                                    </p:animEffect>
                                    <p:anim calcmode="lin" valueType="num">
                                      <p:cBhvr>
                                        <p:cTn id="2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8" dur="26">
                                          <p:stCondLst>
                                            <p:cond delay="650"/>
                                          </p:stCondLst>
                                        </p:cTn>
                                        <p:tgtEl>
                                          <p:spTgt spid="20"/>
                                        </p:tgtEl>
                                      </p:cBhvr>
                                      <p:to x="100000" y="60000"/>
                                    </p:animScale>
                                    <p:animScale>
                                      <p:cBhvr>
                                        <p:cTn id="29" dur="166" decel="50000">
                                          <p:stCondLst>
                                            <p:cond delay="676"/>
                                          </p:stCondLst>
                                        </p:cTn>
                                        <p:tgtEl>
                                          <p:spTgt spid="20"/>
                                        </p:tgtEl>
                                      </p:cBhvr>
                                      <p:to x="100000" y="100000"/>
                                    </p:animScale>
                                    <p:animScale>
                                      <p:cBhvr>
                                        <p:cTn id="30" dur="26">
                                          <p:stCondLst>
                                            <p:cond delay="1312"/>
                                          </p:stCondLst>
                                        </p:cTn>
                                        <p:tgtEl>
                                          <p:spTgt spid="20"/>
                                        </p:tgtEl>
                                      </p:cBhvr>
                                      <p:to x="100000" y="80000"/>
                                    </p:animScale>
                                    <p:animScale>
                                      <p:cBhvr>
                                        <p:cTn id="31" dur="166" decel="50000">
                                          <p:stCondLst>
                                            <p:cond delay="1338"/>
                                          </p:stCondLst>
                                        </p:cTn>
                                        <p:tgtEl>
                                          <p:spTgt spid="20"/>
                                        </p:tgtEl>
                                      </p:cBhvr>
                                      <p:to x="100000" y="100000"/>
                                    </p:animScale>
                                    <p:animScale>
                                      <p:cBhvr>
                                        <p:cTn id="32" dur="26">
                                          <p:stCondLst>
                                            <p:cond delay="1642"/>
                                          </p:stCondLst>
                                        </p:cTn>
                                        <p:tgtEl>
                                          <p:spTgt spid="20"/>
                                        </p:tgtEl>
                                      </p:cBhvr>
                                      <p:to x="100000" y="90000"/>
                                    </p:animScale>
                                    <p:animScale>
                                      <p:cBhvr>
                                        <p:cTn id="33" dur="166" decel="50000">
                                          <p:stCondLst>
                                            <p:cond delay="1668"/>
                                          </p:stCondLst>
                                        </p:cTn>
                                        <p:tgtEl>
                                          <p:spTgt spid="20"/>
                                        </p:tgtEl>
                                      </p:cBhvr>
                                      <p:to x="100000" y="100000"/>
                                    </p:animScale>
                                    <p:animScale>
                                      <p:cBhvr>
                                        <p:cTn id="34" dur="26">
                                          <p:stCondLst>
                                            <p:cond delay="1808"/>
                                          </p:stCondLst>
                                        </p:cTn>
                                        <p:tgtEl>
                                          <p:spTgt spid="20"/>
                                        </p:tgtEl>
                                      </p:cBhvr>
                                      <p:to x="100000" y="95000"/>
                                    </p:animScale>
                                    <p:animScale>
                                      <p:cBhvr>
                                        <p:cTn id="35" dur="166" decel="50000">
                                          <p:stCondLst>
                                            <p:cond delay="1834"/>
                                          </p:stCondLst>
                                        </p:cTn>
                                        <p:tgtEl>
                                          <p:spTgt spid="20"/>
                                        </p:tgtEl>
                                      </p:cBhvr>
                                      <p:to x="100000" y="100000"/>
                                    </p:animScale>
                                  </p:childTnLst>
                                </p:cTn>
                              </p:par>
                            </p:childTnLst>
                          </p:cTn>
                        </p:par>
                        <p:par>
                          <p:cTn id="36" fill="hold">
                            <p:stCondLst>
                              <p:cond delay="2000"/>
                            </p:stCondLst>
                            <p:childTnLst>
                              <p:par>
                                <p:cTn id="37" presetID="26" presetClass="entr" presetSubtype="0" fill="hold" nodeType="afterEffect">
                                  <p:stCondLst>
                                    <p:cond delay="0"/>
                                  </p:stCondLst>
                                  <p:childTnLst>
                                    <p:set>
                                      <p:cBhvr>
                                        <p:cTn id="38" dur="1" fill="hold">
                                          <p:stCondLst>
                                            <p:cond delay="0"/>
                                          </p:stCondLst>
                                        </p:cTn>
                                        <p:tgtEl>
                                          <p:spTgt spid="1030"/>
                                        </p:tgtEl>
                                        <p:attrNameLst>
                                          <p:attrName>style.visibility</p:attrName>
                                        </p:attrNameLst>
                                      </p:cBhvr>
                                      <p:to>
                                        <p:strVal val="visible"/>
                                      </p:to>
                                    </p:set>
                                    <p:animEffect transition="in" filter="wipe(down)">
                                      <p:cBhvr>
                                        <p:cTn id="39" dur="580">
                                          <p:stCondLst>
                                            <p:cond delay="0"/>
                                          </p:stCondLst>
                                        </p:cTn>
                                        <p:tgtEl>
                                          <p:spTgt spid="1030"/>
                                        </p:tgtEl>
                                      </p:cBhvr>
                                    </p:animEffect>
                                    <p:anim calcmode="lin" valueType="num">
                                      <p:cBhvr>
                                        <p:cTn id="40"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30"/>
                                        </p:tgtEl>
                                      </p:cBhvr>
                                      <p:to x="100000" y="60000"/>
                                    </p:animScale>
                                    <p:animScale>
                                      <p:cBhvr>
                                        <p:cTn id="46" dur="166" decel="50000">
                                          <p:stCondLst>
                                            <p:cond delay="676"/>
                                          </p:stCondLst>
                                        </p:cTn>
                                        <p:tgtEl>
                                          <p:spTgt spid="1030"/>
                                        </p:tgtEl>
                                      </p:cBhvr>
                                      <p:to x="100000" y="100000"/>
                                    </p:animScale>
                                    <p:animScale>
                                      <p:cBhvr>
                                        <p:cTn id="47" dur="26">
                                          <p:stCondLst>
                                            <p:cond delay="1312"/>
                                          </p:stCondLst>
                                        </p:cTn>
                                        <p:tgtEl>
                                          <p:spTgt spid="1030"/>
                                        </p:tgtEl>
                                      </p:cBhvr>
                                      <p:to x="100000" y="80000"/>
                                    </p:animScale>
                                    <p:animScale>
                                      <p:cBhvr>
                                        <p:cTn id="48" dur="166" decel="50000">
                                          <p:stCondLst>
                                            <p:cond delay="1338"/>
                                          </p:stCondLst>
                                        </p:cTn>
                                        <p:tgtEl>
                                          <p:spTgt spid="1030"/>
                                        </p:tgtEl>
                                      </p:cBhvr>
                                      <p:to x="100000" y="100000"/>
                                    </p:animScale>
                                    <p:animScale>
                                      <p:cBhvr>
                                        <p:cTn id="49" dur="26">
                                          <p:stCondLst>
                                            <p:cond delay="1642"/>
                                          </p:stCondLst>
                                        </p:cTn>
                                        <p:tgtEl>
                                          <p:spTgt spid="1030"/>
                                        </p:tgtEl>
                                      </p:cBhvr>
                                      <p:to x="100000" y="90000"/>
                                    </p:animScale>
                                    <p:animScale>
                                      <p:cBhvr>
                                        <p:cTn id="50" dur="166" decel="50000">
                                          <p:stCondLst>
                                            <p:cond delay="1668"/>
                                          </p:stCondLst>
                                        </p:cTn>
                                        <p:tgtEl>
                                          <p:spTgt spid="1030"/>
                                        </p:tgtEl>
                                      </p:cBhvr>
                                      <p:to x="100000" y="100000"/>
                                    </p:animScale>
                                    <p:animScale>
                                      <p:cBhvr>
                                        <p:cTn id="51" dur="26">
                                          <p:stCondLst>
                                            <p:cond delay="1808"/>
                                          </p:stCondLst>
                                        </p:cTn>
                                        <p:tgtEl>
                                          <p:spTgt spid="1030"/>
                                        </p:tgtEl>
                                      </p:cBhvr>
                                      <p:to x="100000" y="95000"/>
                                    </p:animScale>
                                    <p:animScale>
                                      <p:cBhvr>
                                        <p:cTn id="52" dur="166" decel="50000">
                                          <p:stCondLst>
                                            <p:cond delay="1834"/>
                                          </p:stCondLst>
                                        </p:cTn>
                                        <p:tgtEl>
                                          <p:spTgt spid="10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4"/>
        <p:cNvGrpSpPr/>
        <p:nvPr/>
      </p:nvGrpSpPr>
      <p:grpSpPr>
        <a:xfrm>
          <a:off x="0" y="0"/>
          <a:ext cx="0" cy="0"/>
          <a:chOff x="0" y="0"/>
          <a:chExt cx="0" cy="0"/>
        </a:xfrm>
      </p:grpSpPr>
      <p:grpSp>
        <p:nvGrpSpPr>
          <p:cNvPr id="29" name="Group 28"/>
          <p:cNvGrpSpPr/>
          <p:nvPr/>
        </p:nvGrpSpPr>
        <p:grpSpPr>
          <a:xfrm>
            <a:off x="584241" y="805003"/>
            <a:ext cx="7869095" cy="994614"/>
            <a:chOff x="584241" y="805003"/>
            <a:chExt cx="7869095" cy="994614"/>
          </a:xfrm>
        </p:grpSpPr>
        <p:sp>
          <p:nvSpPr>
            <p:cNvPr id="10" name="圆角矩形 7"/>
            <p:cNvSpPr/>
            <p:nvPr/>
          </p:nvSpPr>
          <p:spPr>
            <a:xfrm>
              <a:off x="1271797" y="805003"/>
              <a:ext cx="7181539" cy="994614"/>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i="0" u="none" strike="noStrike" kern="1200" cap="none" spc="0" normalizeH="0" baseline="0" noProof="0" dirty="0">
                  <a:ln>
                    <a:noFill/>
                  </a:ln>
                  <a:solidFill>
                    <a:schemeClr val="bg1"/>
                  </a:solidFill>
                  <a:effectLst/>
                  <a:uLnTx/>
                  <a:uFillTx/>
                  <a:latin typeface="Pattaya" panose="00000500000000000000" pitchFamily="2" charset="-34"/>
                  <a:ea typeface="黑体" panose="02010609060101010101" pitchFamily="49" charset="-122"/>
                  <a:cs typeface="Pattaya" panose="00000500000000000000" pitchFamily="2" charset="-34"/>
                </a:rPr>
                <a:t>Trong</a:t>
              </a:r>
              <a:r>
                <a:rPr kumimoji="0" lang="vi-VN" altLang="zh-CN" sz="2800" i="0" u="none" strike="noStrike" kern="1200" cap="none" spc="0" normalizeH="0" noProof="0" dirty="0">
                  <a:ln>
                    <a:noFill/>
                  </a:ln>
                  <a:solidFill>
                    <a:schemeClr val="bg1"/>
                  </a:solidFill>
                  <a:effectLst/>
                  <a:uLnTx/>
                  <a:uFillTx/>
                  <a:latin typeface="Pattaya" panose="00000500000000000000" pitchFamily="2" charset="-34"/>
                  <a:ea typeface="黑体" panose="02010609060101010101" pitchFamily="49" charset="-122"/>
                  <a:cs typeface="Pattaya" panose="00000500000000000000" pitchFamily="2" charset="-34"/>
                </a:rPr>
                <a:t> bài thơ, bạn nhỏ đã kể tên những cảnh đẹp nào của Hà Nội? </a:t>
              </a:r>
              <a:endParaRPr kumimoji="0" lang="zh-CN" altLang="en-US" sz="2800" i="0" u="none" strike="noStrike" kern="1200" cap="none" spc="0" normalizeH="0" baseline="0" noProof="0" dirty="0">
                <a:ln>
                  <a:noFill/>
                </a:ln>
                <a:solidFill>
                  <a:schemeClr val="bg1"/>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nvGrpSpPr>
            <p:cNvPr id="11" name="Google Shape;2490;p63"/>
            <p:cNvGrpSpPr/>
            <p:nvPr/>
          </p:nvGrpSpPr>
          <p:grpSpPr>
            <a:xfrm>
              <a:off x="584241" y="805003"/>
              <a:ext cx="1012866" cy="934452"/>
              <a:chOff x="5987800" y="1933025"/>
              <a:chExt cx="878975" cy="836725"/>
            </a:xfrm>
          </p:grpSpPr>
          <p:sp>
            <p:nvSpPr>
              <p:cNvPr id="12" name="Google Shape;2491;p63"/>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492;p63"/>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493;p63"/>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494;p63"/>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495;p63"/>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496;p63"/>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497;p63"/>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498;p63"/>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499;p63"/>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00;p63"/>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501;p63"/>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502;p63"/>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503;p63"/>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04;p63"/>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505;p63"/>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506;p63"/>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507;p63"/>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92" y="2240919"/>
            <a:ext cx="3317358" cy="2137682"/>
          </a:xfrm>
          <a:prstGeom prst="ellipse">
            <a:avLst/>
          </a:prstGeom>
          <a:ln>
            <a:noFill/>
          </a:ln>
          <a:effectLst>
            <a:softEdge rad="112500"/>
          </a:effectLst>
        </p:spPr>
      </p:pic>
      <p:sp>
        <p:nvSpPr>
          <p:cNvPr id="33" name="圆角矩形 7"/>
          <p:cNvSpPr/>
          <p:nvPr/>
        </p:nvSpPr>
        <p:spPr>
          <a:xfrm>
            <a:off x="826944" y="4481731"/>
            <a:ext cx="1918653"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Hồ Gươm</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2054" name="Picture 6" descr="Tôi yêu Hà Nội! - Câu lạc bộ Đọc sách cùng 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949" y="1911392"/>
            <a:ext cx="2020623" cy="26906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5" name="圆角矩形 7"/>
          <p:cNvSpPr/>
          <p:nvPr/>
        </p:nvSpPr>
        <p:spPr>
          <a:xfrm>
            <a:off x="3675452" y="4476522"/>
            <a:ext cx="1559615"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Tháp Bút</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2056" name="Picture 8" descr="Hà Nội: Lập phố đi bộ quanh quảng trường Ba Đì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5570" y="2151372"/>
            <a:ext cx="3631367" cy="23652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7" name="圆角矩形 7"/>
          <p:cNvSpPr/>
          <p:nvPr/>
        </p:nvSpPr>
        <p:spPr>
          <a:xfrm>
            <a:off x="6104010" y="4262408"/>
            <a:ext cx="2764365" cy="850451"/>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Quảng trường Ba Đình</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2058" name="Picture 10" descr="PUCL QUYỂN 98 - CHƯƠNG PHÁP DIỆT - Phật Giáo - Buddha.com.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350" y="2128463"/>
            <a:ext cx="3966910" cy="22846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9" name="圆角矩形 7"/>
          <p:cNvSpPr/>
          <p:nvPr/>
        </p:nvSpPr>
        <p:spPr>
          <a:xfrm>
            <a:off x="1302534" y="4476522"/>
            <a:ext cx="2329122"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Chùa Một Cột</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2062" name="Picture 14" descr="Tây Hồ một thời in dấu | Văn hóa xã hộ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6018" y="2150787"/>
            <a:ext cx="3966911" cy="2297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2" name="圆角矩形 7"/>
          <p:cNvSpPr/>
          <p:nvPr/>
        </p:nvSpPr>
        <p:spPr>
          <a:xfrm>
            <a:off x="5873505" y="4476522"/>
            <a:ext cx="1920176"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Phủ Tây Hồ</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45" name="圆角矩形 7"/>
          <p:cNvSpPr/>
          <p:nvPr/>
        </p:nvSpPr>
        <p:spPr>
          <a:xfrm>
            <a:off x="1569185" y="2329877"/>
            <a:ext cx="1918653"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Hồ Gươm</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46" name="圆角矩形 7"/>
          <p:cNvSpPr/>
          <p:nvPr/>
        </p:nvSpPr>
        <p:spPr>
          <a:xfrm>
            <a:off x="4027750" y="2332089"/>
            <a:ext cx="1559615"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Tháp Bút</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47" name="圆角矩形 7"/>
          <p:cNvSpPr/>
          <p:nvPr/>
        </p:nvSpPr>
        <p:spPr>
          <a:xfrm>
            <a:off x="6236917" y="2335506"/>
            <a:ext cx="1559615"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Ba Đình</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48" name="圆角矩形 7"/>
          <p:cNvSpPr/>
          <p:nvPr/>
        </p:nvSpPr>
        <p:spPr>
          <a:xfrm>
            <a:off x="2552507" y="3101913"/>
            <a:ext cx="2329122"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Chùa Một Cột</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49" name="圆角矩形 7"/>
          <p:cNvSpPr/>
          <p:nvPr/>
        </p:nvSpPr>
        <p:spPr>
          <a:xfrm>
            <a:off x="5534105" y="3109066"/>
            <a:ext cx="1920176"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Phủ Tây Hồ</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Tree>
    <p:extLst>
      <p:ext uri="{BB962C8B-B14F-4D97-AF65-F5344CB8AC3E}">
        <p14:creationId xmlns:p14="http://schemas.microsoft.com/office/powerpoint/2010/main" val="250042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randombar(horizontal)">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fade">
                                      <p:cBhvr>
                                        <p:cTn id="23" dur="1000"/>
                                        <p:tgtEl>
                                          <p:spTgt spid="2054"/>
                                        </p:tgtEl>
                                      </p:cBhvr>
                                    </p:animEffect>
                                    <p:anim calcmode="lin" valueType="num">
                                      <p:cBhvr>
                                        <p:cTn id="24" dur="1000" fill="hold"/>
                                        <p:tgtEl>
                                          <p:spTgt spid="2054"/>
                                        </p:tgtEl>
                                        <p:attrNameLst>
                                          <p:attrName>ppt_x</p:attrName>
                                        </p:attrNameLst>
                                      </p:cBhvr>
                                      <p:tavLst>
                                        <p:tav tm="0">
                                          <p:val>
                                            <p:strVal val="#ppt_x"/>
                                          </p:val>
                                        </p:tav>
                                        <p:tav tm="100000">
                                          <p:val>
                                            <p:strVal val="#ppt_x"/>
                                          </p:val>
                                        </p:tav>
                                      </p:tavLst>
                                    </p:anim>
                                    <p:anim calcmode="lin" valueType="num">
                                      <p:cBhvr>
                                        <p:cTn id="25" dur="1000" fill="hold"/>
                                        <p:tgtEl>
                                          <p:spTgt spid="205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randombar(horizontal)">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56"/>
                                        </p:tgtEl>
                                        <p:attrNameLst>
                                          <p:attrName>style.visibility</p:attrName>
                                        </p:attrNameLst>
                                      </p:cBhvr>
                                      <p:to>
                                        <p:strVal val="visible"/>
                                      </p:to>
                                    </p:set>
                                    <p:animEffect transition="in" filter="fade">
                                      <p:cBhvr>
                                        <p:cTn id="34" dur="1000"/>
                                        <p:tgtEl>
                                          <p:spTgt spid="2056"/>
                                        </p:tgtEl>
                                      </p:cBhvr>
                                    </p:animEffect>
                                    <p:anim calcmode="lin" valueType="num">
                                      <p:cBhvr>
                                        <p:cTn id="35" dur="1000" fill="hold"/>
                                        <p:tgtEl>
                                          <p:spTgt spid="2056"/>
                                        </p:tgtEl>
                                        <p:attrNameLst>
                                          <p:attrName>ppt_x</p:attrName>
                                        </p:attrNameLst>
                                      </p:cBhvr>
                                      <p:tavLst>
                                        <p:tav tm="0">
                                          <p:val>
                                            <p:strVal val="#ppt_x"/>
                                          </p:val>
                                        </p:tav>
                                        <p:tav tm="100000">
                                          <p:val>
                                            <p:strVal val="#ppt_x"/>
                                          </p:val>
                                        </p:tav>
                                      </p:tavLst>
                                    </p:anim>
                                    <p:anim calcmode="lin" valueType="num">
                                      <p:cBhvr>
                                        <p:cTn id="36" dur="1000" fill="hold"/>
                                        <p:tgtEl>
                                          <p:spTgt spid="2056"/>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14" presetClass="entr" presetSubtype="1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randombar(horizontal)">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3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5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05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7"/>
                                        </p:tgtEl>
                                        <p:attrNameLst>
                                          <p:attrName>style.visibility</p:attrName>
                                        </p:attrNameLst>
                                      </p:cBhvr>
                                      <p:to>
                                        <p:strVal val="hidden"/>
                                      </p:to>
                                    </p:set>
                                  </p:childTnLst>
                                </p:cTn>
                              </p:par>
                              <p:par>
                                <p:cTn id="55" presetID="42" presetClass="entr" presetSubtype="0" fill="hold" nodeType="withEffect">
                                  <p:stCondLst>
                                    <p:cond delay="0"/>
                                  </p:stCondLst>
                                  <p:childTnLst>
                                    <p:set>
                                      <p:cBhvr>
                                        <p:cTn id="56" dur="1" fill="hold">
                                          <p:stCondLst>
                                            <p:cond delay="0"/>
                                          </p:stCondLst>
                                        </p:cTn>
                                        <p:tgtEl>
                                          <p:spTgt spid="2058"/>
                                        </p:tgtEl>
                                        <p:attrNameLst>
                                          <p:attrName>style.visibility</p:attrName>
                                        </p:attrNameLst>
                                      </p:cBhvr>
                                      <p:to>
                                        <p:strVal val="visible"/>
                                      </p:to>
                                    </p:set>
                                    <p:animEffect transition="in" filter="fade">
                                      <p:cBhvr>
                                        <p:cTn id="57" dur="1000"/>
                                        <p:tgtEl>
                                          <p:spTgt spid="2058"/>
                                        </p:tgtEl>
                                      </p:cBhvr>
                                    </p:animEffect>
                                    <p:anim calcmode="lin" valueType="num">
                                      <p:cBhvr>
                                        <p:cTn id="58" dur="1000" fill="hold"/>
                                        <p:tgtEl>
                                          <p:spTgt spid="2058"/>
                                        </p:tgtEl>
                                        <p:attrNameLst>
                                          <p:attrName>ppt_x</p:attrName>
                                        </p:attrNameLst>
                                      </p:cBhvr>
                                      <p:tavLst>
                                        <p:tav tm="0">
                                          <p:val>
                                            <p:strVal val="#ppt_x"/>
                                          </p:val>
                                        </p:tav>
                                        <p:tav tm="100000">
                                          <p:val>
                                            <p:strVal val="#ppt_x"/>
                                          </p:val>
                                        </p:tav>
                                      </p:tavLst>
                                    </p:anim>
                                    <p:anim calcmode="lin" valueType="num">
                                      <p:cBhvr>
                                        <p:cTn id="59" dur="1000" fill="hold"/>
                                        <p:tgtEl>
                                          <p:spTgt spid="2058"/>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14" presetClass="entr" presetSubtype="10"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randombar(horizontal)">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062"/>
                                        </p:tgtEl>
                                        <p:attrNameLst>
                                          <p:attrName>style.visibility</p:attrName>
                                        </p:attrNameLst>
                                      </p:cBhvr>
                                      <p:to>
                                        <p:strVal val="visible"/>
                                      </p:to>
                                    </p:set>
                                    <p:animEffect transition="in" filter="fade">
                                      <p:cBhvr>
                                        <p:cTn id="68" dur="1000"/>
                                        <p:tgtEl>
                                          <p:spTgt spid="2062"/>
                                        </p:tgtEl>
                                      </p:cBhvr>
                                    </p:animEffect>
                                    <p:anim calcmode="lin" valueType="num">
                                      <p:cBhvr>
                                        <p:cTn id="69" dur="1000" fill="hold"/>
                                        <p:tgtEl>
                                          <p:spTgt spid="2062"/>
                                        </p:tgtEl>
                                        <p:attrNameLst>
                                          <p:attrName>ppt_x</p:attrName>
                                        </p:attrNameLst>
                                      </p:cBhvr>
                                      <p:tavLst>
                                        <p:tav tm="0">
                                          <p:val>
                                            <p:strVal val="#ppt_x"/>
                                          </p:val>
                                        </p:tav>
                                        <p:tav tm="100000">
                                          <p:val>
                                            <p:strVal val="#ppt_x"/>
                                          </p:val>
                                        </p:tav>
                                      </p:tavLst>
                                    </p:anim>
                                    <p:anim calcmode="lin" valueType="num">
                                      <p:cBhvr>
                                        <p:cTn id="70" dur="1000" fill="hold"/>
                                        <p:tgtEl>
                                          <p:spTgt spid="2062"/>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14" presetClass="entr" presetSubtype="1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randombar(horizontal)">
                                      <p:cBhvr>
                                        <p:cTn id="74" dur="500"/>
                                        <p:tgtEl>
                                          <p:spTgt spid="42"/>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2058"/>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9"/>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2062"/>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42"/>
                                        </p:tgtEl>
                                        <p:attrNameLst>
                                          <p:attrName>style.visibility</p:attrName>
                                        </p:attrNameLst>
                                      </p:cBhvr>
                                      <p:to>
                                        <p:strVal val="hidden"/>
                                      </p:to>
                                    </p:set>
                                  </p:childTnLst>
                                </p:cTn>
                              </p:par>
                              <p:par>
                                <p:cTn id="85" presetID="2" presetClass="entr" presetSubtype="4"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additive="base">
                                        <p:cTn id="87" dur="500" fill="hold"/>
                                        <p:tgtEl>
                                          <p:spTgt spid="45"/>
                                        </p:tgtEl>
                                        <p:attrNameLst>
                                          <p:attrName>ppt_x</p:attrName>
                                        </p:attrNameLst>
                                      </p:cBhvr>
                                      <p:tavLst>
                                        <p:tav tm="0">
                                          <p:val>
                                            <p:strVal val="#ppt_x"/>
                                          </p:val>
                                        </p:tav>
                                        <p:tav tm="100000">
                                          <p:val>
                                            <p:strVal val="#ppt_x"/>
                                          </p:val>
                                        </p:tav>
                                      </p:tavLst>
                                    </p:anim>
                                    <p:anim calcmode="lin" valueType="num">
                                      <p:cBhvr additive="base">
                                        <p:cTn id="88" dur="500" fill="hold"/>
                                        <p:tgtEl>
                                          <p:spTgt spid="4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500" fill="hold"/>
                                        <p:tgtEl>
                                          <p:spTgt spid="46"/>
                                        </p:tgtEl>
                                        <p:attrNameLst>
                                          <p:attrName>ppt_x</p:attrName>
                                        </p:attrNameLst>
                                      </p:cBhvr>
                                      <p:tavLst>
                                        <p:tav tm="0">
                                          <p:val>
                                            <p:strVal val="#ppt_x"/>
                                          </p:val>
                                        </p:tav>
                                        <p:tav tm="100000">
                                          <p:val>
                                            <p:strVal val="#ppt_x"/>
                                          </p:val>
                                        </p:tav>
                                      </p:tavLst>
                                    </p:anim>
                                    <p:anim calcmode="lin" valueType="num">
                                      <p:cBhvr additive="base">
                                        <p:cTn id="92" dur="500" fill="hold"/>
                                        <p:tgtEl>
                                          <p:spTgt spid="4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 calcmode="lin" valueType="num">
                                      <p:cBhvr additive="base">
                                        <p:cTn id="95" dur="500" fill="hold"/>
                                        <p:tgtEl>
                                          <p:spTgt spid="47"/>
                                        </p:tgtEl>
                                        <p:attrNameLst>
                                          <p:attrName>ppt_x</p:attrName>
                                        </p:attrNameLst>
                                      </p:cBhvr>
                                      <p:tavLst>
                                        <p:tav tm="0">
                                          <p:val>
                                            <p:strVal val="#ppt_x"/>
                                          </p:val>
                                        </p:tav>
                                        <p:tav tm="100000">
                                          <p:val>
                                            <p:strVal val="#ppt_x"/>
                                          </p:val>
                                        </p:tav>
                                      </p:tavLst>
                                    </p:anim>
                                    <p:anim calcmode="lin" valueType="num">
                                      <p:cBhvr additive="base">
                                        <p:cTn id="96" dur="500" fill="hold"/>
                                        <p:tgtEl>
                                          <p:spTgt spid="4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anim calcmode="lin" valueType="num">
                                      <p:cBhvr additive="base">
                                        <p:cTn id="99" dur="500" fill="hold"/>
                                        <p:tgtEl>
                                          <p:spTgt spid="48"/>
                                        </p:tgtEl>
                                        <p:attrNameLst>
                                          <p:attrName>ppt_x</p:attrName>
                                        </p:attrNameLst>
                                      </p:cBhvr>
                                      <p:tavLst>
                                        <p:tav tm="0">
                                          <p:val>
                                            <p:strVal val="#ppt_x"/>
                                          </p:val>
                                        </p:tav>
                                        <p:tav tm="100000">
                                          <p:val>
                                            <p:strVal val="#ppt_x"/>
                                          </p:val>
                                        </p:tav>
                                      </p:tavLst>
                                    </p:anim>
                                    <p:anim calcmode="lin" valueType="num">
                                      <p:cBhvr additive="base">
                                        <p:cTn id="100" dur="500" fill="hold"/>
                                        <p:tgtEl>
                                          <p:spTgt spid="4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 calcmode="lin" valueType="num">
                                      <p:cBhvr additive="base">
                                        <p:cTn id="103" dur="500" fill="hold"/>
                                        <p:tgtEl>
                                          <p:spTgt spid="49"/>
                                        </p:tgtEl>
                                        <p:attrNameLst>
                                          <p:attrName>ppt_x</p:attrName>
                                        </p:attrNameLst>
                                      </p:cBhvr>
                                      <p:tavLst>
                                        <p:tav tm="0">
                                          <p:val>
                                            <p:strVal val="#ppt_x"/>
                                          </p:val>
                                        </p:tav>
                                        <p:tav tm="100000">
                                          <p:val>
                                            <p:strVal val="#ppt_x"/>
                                          </p:val>
                                        </p:tav>
                                      </p:tavLst>
                                    </p:anim>
                                    <p:anim calcmode="lin" valueType="num">
                                      <p:cBhvr additive="base">
                                        <p:cTn id="10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5" grpId="0" animBg="1"/>
      <p:bldP spid="35" grpId="1" animBg="1"/>
      <p:bldP spid="37" grpId="0" animBg="1"/>
      <p:bldP spid="37" grpId="1" animBg="1"/>
      <p:bldP spid="39" grpId="0" animBg="1"/>
      <p:bldP spid="39" grpId="1" animBg="1"/>
      <p:bldP spid="42" grpId="0" animBg="1"/>
      <p:bldP spid="42" grpId="1" animBg="1"/>
      <p:bldP spid="45" grpId="0" animBg="1"/>
      <p:bldP spid="46" grpId="0" animBg="1"/>
      <p:bldP spid="47" grpId="0" animBg="1"/>
      <p:bldP spid="48"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3"/>
        <p:cNvGrpSpPr/>
        <p:nvPr/>
      </p:nvGrpSpPr>
      <p:grpSpPr>
        <a:xfrm>
          <a:off x="0" y="0"/>
          <a:ext cx="0" cy="0"/>
          <a:chOff x="0" y="0"/>
          <a:chExt cx="0" cy="0"/>
        </a:xfrm>
      </p:grpSpPr>
      <p:grpSp>
        <p:nvGrpSpPr>
          <p:cNvPr id="53" name="Group 52"/>
          <p:cNvGrpSpPr/>
          <p:nvPr/>
        </p:nvGrpSpPr>
        <p:grpSpPr>
          <a:xfrm rot="20272378">
            <a:off x="864320" y="971970"/>
            <a:ext cx="640237" cy="2258081"/>
            <a:chOff x="174924" y="1608675"/>
            <a:chExt cx="640237" cy="2006054"/>
          </a:xfrm>
        </p:grpSpPr>
        <p:sp>
          <p:nvSpPr>
            <p:cNvPr id="54" name="Google Shape;4756;p79"/>
            <p:cNvSpPr/>
            <p:nvPr/>
          </p:nvSpPr>
          <p:spPr>
            <a:xfrm rot="1263172">
              <a:off x="174924" y="1608675"/>
              <a:ext cx="402430" cy="1670682"/>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4716;p79"/>
            <p:cNvGrpSpPr/>
            <p:nvPr/>
          </p:nvGrpSpPr>
          <p:grpSpPr>
            <a:xfrm rot="3530764">
              <a:off x="252923" y="3052492"/>
              <a:ext cx="603575" cy="520900"/>
              <a:chOff x="3450350" y="2886200"/>
              <a:chExt cx="603575" cy="520900"/>
            </a:xfrm>
          </p:grpSpPr>
          <p:sp>
            <p:nvSpPr>
              <p:cNvPr id="56"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720;p79"/>
              <p:cNvSpPr/>
              <p:nvPr/>
            </p:nvSpPr>
            <p:spPr>
              <a:xfrm>
                <a:off x="3473725" y="2924925"/>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 name="Group 31"/>
          <p:cNvGrpSpPr/>
          <p:nvPr/>
        </p:nvGrpSpPr>
        <p:grpSpPr>
          <a:xfrm>
            <a:off x="488101" y="454128"/>
            <a:ext cx="7869089" cy="994614"/>
            <a:chOff x="584246" y="805002"/>
            <a:chExt cx="7869090" cy="994615"/>
          </a:xfrm>
        </p:grpSpPr>
        <p:sp>
          <p:nvSpPr>
            <p:cNvPr id="33" name="圆角矩形 7"/>
            <p:cNvSpPr/>
            <p:nvPr/>
          </p:nvSpPr>
          <p:spPr>
            <a:xfrm>
              <a:off x="1271797" y="805003"/>
              <a:ext cx="7181539" cy="994614"/>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600" kern="1200" dirty="0">
                  <a:solidFill>
                    <a:schemeClr val="bg1"/>
                  </a:solidFill>
                  <a:latin typeface="Pattaya" panose="00000500000000000000" pitchFamily="2" charset="-34"/>
                  <a:ea typeface="黑体" panose="02010609060101010101" pitchFamily="49" charset="-122"/>
                  <a:cs typeface="Pattaya" panose="00000500000000000000" pitchFamily="2" charset="-34"/>
                </a:rPr>
                <a:t>Bài thơ muốn nói lên điều gì</a:t>
              </a:r>
              <a:r>
                <a:rPr kumimoji="0" lang="vi-VN" altLang="zh-CN" sz="3600" i="0" u="none" strike="noStrike" kern="1200" cap="none" spc="0" normalizeH="0" noProof="0" dirty="0">
                  <a:ln>
                    <a:noFill/>
                  </a:ln>
                  <a:solidFill>
                    <a:schemeClr val="bg1"/>
                  </a:solidFill>
                  <a:effectLst/>
                  <a:uLnTx/>
                  <a:uFillTx/>
                  <a:latin typeface="Pattaya" panose="00000500000000000000" pitchFamily="2" charset="-34"/>
                  <a:ea typeface="黑体" panose="02010609060101010101" pitchFamily="49" charset="-122"/>
                  <a:cs typeface="Pattaya" panose="00000500000000000000" pitchFamily="2" charset="-34"/>
                </a:rPr>
                <a:t>? </a:t>
              </a:r>
              <a:endParaRPr kumimoji="0" lang="zh-CN" altLang="en-US" sz="3600" i="0" u="none" strike="noStrike" kern="1200" cap="none" spc="0" normalizeH="0" baseline="0" noProof="0" dirty="0">
                <a:ln>
                  <a:noFill/>
                </a:ln>
                <a:solidFill>
                  <a:schemeClr val="bg1"/>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nvGrpSpPr>
            <p:cNvPr id="34" name="Google Shape;2490;p63"/>
            <p:cNvGrpSpPr/>
            <p:nvPr/>
          </p:nvGrpSpPr>
          <p:grpSpPr>
            <a:xfrm>
              <a:off x="584246" y="805002"/>
              <a:ext cx="1012867" cy="934451"/>
              <a:chOff x="5987799" y="1933024"/>
              <a:chExt cx="878975" cy="836724"/>
            </a:xfrm>
          </p:grpSpPr>
          <p:sp>
            <p:nvSpPr>
              <p:cNvPr id="35" name="Google Shape;2491;p63"/>
              <p:cNvSpPr/>
              <p:nvPr/>
            </p:nvSpPr>
            <p:spPr>
              <a:xfrm>
                <a:off x="5987799" y="1933024"/>
                <a:ext cx="878975" cy="836724"/>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492;p63"/>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493;p63"/>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494;p63"/>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495;p63"/>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496;p63"/>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497;p63"/>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498;p63"/>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499;p63"/>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500;p63"/>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501;p63"/>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502;p63"/>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503;p63"/>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504;p63"/>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505;p63"/>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506;p63"/>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507;p63"/>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1" name="圆角矩形 7"/>
          <p:cNvSpPr/>
          <p:nvPr/>
        </p:nvSpPr>
        <p:spPr>
          <a:xfrm>
            <a:off x="2012312" y="1896787"/>
            <a:ext cx="5508068" cy="1889410"/>
          </a:xfrm>
          <a:prstGeom prst="roundRect">
            <a:avLst>
              <a:gd name="adj" fmla="val 22936"/>
            </a:avLst>
          </a:prstGeom>
          <a:solidFill>
            <a:schemeClr val="bg2"/>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noProof="0" dirty="0">
                <a:solidFill>
                  <a:schemeClr val="bg1"/>
                </a:solidFill>
                <a:latin typeface="Calibri" panose="020F0502020204030204" pitchFamily="34" charset="0"/>
                <a:ea typeface="黑体" panose="02010609060101010101" pitchFamily="49" charset="-122"/>
                <a:cs typeface="Calibri" panose="020F0502020204030204" pitchFamily="34" charset="0"/>
              </a:rPr>
              <a:t>Bài thơ là lời của một bạn nhỏ lần đầu tiên đến Thủ đô Hà Nội, bạn thấy nơi đây có nhiều thứ lạ và đặc biệt là có rất nhiều cảnh đẹp</a:t>
            </a:r>
            <a:r>
              <a:rPr lang="vi-VN" altLang="zh-CN" sz="3200" kern="1200" noProof="0" dirty="0">
                <a:solidFill>
                  <a:schemeClr val="bg1"/>
                </a:solidFill>
                <a:latin typeface="Calibri" panose="020F0502020204030204" pitchFamily="34" charset="0"/>
                <a:ea typeface="黑体" panose="02010609060101010101" pitchFamily="49" charset="-122"/>
                <a:cs typeface="Calibri" panose="020F0502020204030204" pitchFamily="34" charset="0"/>
              </a:rPr>
              <a:t>.</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2000" r="96833"/>
                    </a14:imgEffect>
                    <a14:imgEffect>
                      <a14:saturation sat="300000"/>
                    </a14:imgEffect>
                  </a14:imgLayer>
                </a14:imgProps>
              </a:ext>
              <a:ext uri="{28A0092B-C50C-407E-A947-70E740481C1C}">
                <a14:useLocalDpi xmlns:a14="http://schemas.microsoft.com/office/drawing/2010/main" val="0"/>
              </a:ext>
            </a:extLst>
          </a:blip>
          <a:srcRect t="27933" b="8837"/>
          <a:stretch/>
        </p:blipFill>
        <p:spPr>
          <a:xfrm>
            <a:off x="5740620" y="2953410"/>
            <a:ext cx="3559520" cy="225067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0-#ppt_w/2"/>
                                          </p:val>
                                        </p:tav>
                                        <p:tav tm="100000">
                                          <p:val>
                                            <p:strVal val="#ppt_x"/>
                                          </p:val>
                                        </p:tav>
                                      </p:tavLst>
                                    </p:anim>
                                    <p:anim calcmode="lin" valueType="num">
                                      <p:cBhvr additive="base">
                                        <p:cTn id="13" dur="500" fill="hold"/>
                                        <p:tgtEl>
                                          <p:spTgt spid="5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randombar(horizontal)">
                                      <p:cBhvr>
                                        <p:cTn id="17" dur="500"/>
                                        <p:tgtEl>
                                          <p:spTgt spid="61"/>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498715" y="4143737"/>
            <a:ext cx="2094550"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4508205" y="3648570"/>
            <a:ext cx="2138457"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2498715" y="3193288"/>
            <a:ext cx="1584187"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6956541" y="1701463"/>
            <a:ext cx="1592036"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6521674" y="717962"/>
            <a:ext cx="1495274"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p:cNvSpPr/>
          <p:nvPr/>
        </p:nvSpPr>
        <p:spPr>
          <a:xfrm>
            <a:off x="3030140" y="1743979"/>
            <a:ext cx="935804"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2321303" y="717962"/>
            <a:ext cx="1761599"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712242" y="717962"/>
            <a:ext cx="1190985"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57" y="69176"/>
            <a:ext cx="8102286" cy="78645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57" y="717962"/>
            <a:ext cx="8376630" cy="4511431"/>
          </a:xfrm>
          <a:prstGeom prst="rect">
            <a:avLst/>
          </a:prstGeom>
        </p:spPr>
      </p:pic>
    </p:spTree>
    <p:extLst>
      <p:ext uri="{BB962C8B-B14F-4D97-AF65-F5344CB8AC3E}">
        <p14:creationId xmlns:p14="http://schemas.microsoft.com/office/powerpoint/2010/main" val="28422555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1"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5"/>
        <p:cNvGrpSpPr/>
        <p:nvPr/>
      </p:nvGrpSpPr>
      <p:grpSpPr>
        <a:xfrm>
          <a:off x="0" y="0"/>
          <a:ext cx="0" cy="0"/>
          <a:chOff x="0" y="0"/>
          <a:chExt cx="0" cy="0"/>
        </a:xfrm>
      </p:grpSpPr>
      <p:sp>
        <p:nvSpPr>
          <p:cNvPr id="2749" name="Google Shape;2749;p38"/>
          <p:cNvSpPr/>
          <p:nvPr/>
        </p:nvSpPr>
        <p:spPr>
          <a:xfrm>
            <a:off x="4052225" y="1001750"/>
            <a:ext cx="784262"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圆角矩形 7"/>
          <p:cNvSpPr/>
          <p:nvPr/>
        </p:nvSpPr>
        <p:spPr>
          <a:xfrm>
            <a:off x="3049282" y="992506"/>
            <a:ext cx="3136604" cy="567178"/>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Pattaya" panose="00000500000000000000" pitchFamily="2" charset="-34"/>
                <a:ea typeface="黑体" panose="02010609060101010101" pitchFamily="49" charset="-122"/>
                <a:cs typeface="Pattaya" panose="00000500000000000000" pitchFamily="2" charset="-34"/>
              </a:rPr>
              <a:t>Luyện viết từ khó</a:t>
            </a:r>
            <a:endParaRPr kumimoji="0" lang="zh-CN" altLang="en-US" sz="3200" i="0" u="none" strike="noStrike" kern="1200" cap="none" spc="0" normalizeH="0" baseline="0" noProof="0" dirty="0">
              <a:ln>
                <a:noFill/>
              </a:ln>
              <a:solidFill>
                <a:schemeClr val="bg1"/>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nvGrpSpPr>
          <p:cNvPr id="4" name="Group 3"/>
          <p:cNvGrpSpPr/>
          <p:nvPr/>
        </p:nvGrpSpPr>
        <p:grpSpPr>
          <a:xfrm>
            <a:off x="612088" y="1838852"/>
            <a:ext cx="2192843" cy="711286"/>
            <a:chOff x="784273" y="1920317"/>
            <a:chExt cx="2192843" cy="711286"/>
          </a:xfrm>
        </p:grpSpPr>
        <p:sp>
          <p:nvSpPr>
            <p:cNvPr id="10" name="圆角矩形 7"/>
            <p:cNvSpPr/>
            <p:nvPr/>
          </p:nvSpPr>
          <p:spPr>
            <a:xfrm>
              <a:off x="1387059" y="2018211"/>
              <a:ext cx="1590057"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Hà</a:t>
              </a:r>
              <a:r>
                <a:rPr kumimoji="0" lang="vi-VN" altLang="zh-CN" sz="3200" i="0" u="none" strike="noStrike" kern="1200" cap="none" spc="0" normalizeH="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 Nội</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3074"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784273" y="1920317"/>
              <a:ext cx="739270"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3049282" y="1827300"/>
            <a:ext cx="3136604" cy="711286"/>
            <a:chOff x="833468" y="1920317"/>
            <a:chExt cx="3136604" cy="711286"/>
          </a:xfrm>
        </p:grpSpPr>
        <p:sp>
          <p:nvSpPr>
            <p:cNvPr id="15" name="圆角矩形 7"/>
            <p:cNvSpPr/>
            <p:nvPr/>
          </p:nvSpPr>
          <p:spPr>
            <a:xfrm>
              <a:off x="1387059" y="2018211"/>
              <a:ext cx="2583013"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c</a:t>
              </a:r>
              <a:r>
                <a:rPr kumimoji="0" lang="vi-VN" altLang="zh-CN"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hong chóng </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16"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833468" y="1920317"/>
              <a:ext cx="781546"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6185886" y="1790994"/>
            <a:ext cx="2143648" cy="711286"/>
            <a:chOff x="833468" y="1920317"/>
            <a:chExt cx="2143648" cy="711286"/>
          </a:xfrm>
        </p:grpSpPr>
        <p:sp>
          <p:nvSpPr>
            <p:cNvPr id="21" name="圆角矩形 7"/>
            <p:cNvSpPr/>
            <p:nvPr/>
          </p:nvSpPr>
          <p:spPr>
            <a:xfrm>
              <a:off x="1387059" y="2018211"/>
              <a:ext cx="1590057"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n</a:t>
              </a:r>
              <a:r>
                <a:rPr kumimoji="0" lang="vi-VN" altLang="zh-CN"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ổi gió</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22"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833468" y="1920317"/>
              <a:ext cx="792564"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6185886" y="2765281"/>
            <a:ext cx="2398830" cy="711286"/>
            <a:chOff x="833468" y="1920317"/>
            <a:chExt cx="2143648" cy="711286"/>
          </a:xfrm>
        </p:grpSpPr>
        <p:sp>
          <p:nvSpPr>
            <p:cNvPr id="24" name="圆角矩形 7"/>
            <p:cNvSpPr/>
            <p:nvPr/>
          </p:nvSpPr>
          <p:spPr>
            <a:xfrm>
              <a:off x="1387059" y="2018211"/>
              <a:ext cx="1590057"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Ba Đình</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25"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833468" y="1920317"/>
              <a:ext cx="708253"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612088" y="2765281"/>
            <a:ext cx="2556414" cy="711286"/>
            <a:chOff x="957758" y="1920317"/>
            <a:chExt cx="2019358" cy="711286"/>
          </a:xfrm>
        </p:grpSpPr>
        <p:sp>
          <p:nvSpPr>
            <p:cNvPr id="27" name="圆角矩形 7"/>
            <p:cNvSpPr/>
            <p:nvPr/>
          </p:nvSpPr>
          <p:spPr>
            <a:xfrm>
              <a:off x="1387059" y="2018211"/>
              <a:ext cx="1590057"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Hồ Gươm</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28"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957758" y="1920317"/>
              <a:ext cx="583962"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3049052" y="2751404"/>
            <a:ext cx="2581333" cy="711286"/>
            <a:chOff x="833468" y="1920317"/>
            <a:chExt cx="2361043" cy="711286"/>
          </a:xfrm>
        </p:grpSpPr>
        <p:sp>
          <p:nvSpPr>
            <p:cNvPr id="30" name="圆角矩形 7"/>
            <p:cNvSpPr/>
            <p:nvPr/>
          </p:nvSpPr>
          <p:spPr>
            <a:xfrm>
              <a:off x="1269987" y="2018210"/>
              <a:ext cx="1924524"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Tháp Bút</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31"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833468" y="1920317"/>
              <a:ext cx="708253"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1480749" y="3689385"/>
            <a:ext cx="3256055" cy="711286"/>
            <a:chOff x="833468" y="1920317"/>
            <a:chExt cx="2909683" cy="711286"/>
          </a:xfrm>
        </p:grpSpPr>
        <p:sp>
          <p:nvSpPr>
            <p:cNvPr id="33" name="圆角矩形 7"/>
            <p:cNvSpPr/>
            <p:nvPr/>
          </p:nvSpPr>
          <p:spPr>
            <a:xfrm>
              <a:off x="1387059" y="2018211"/>
              <a:ext cx="2356092"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Chùa Một Cột</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34"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833468" y="1920317"/>
              <a:ext cx="708253"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4981278" y="3675507"/>
            <a:ext cx="3032845" cy="711286"/>
            <a:chOff x="1032933" y="1919474"/>
            <a:chExt cx="2710218" cy="711286"/>
          </a:xfrm>
        </p:grpSpPr>
        <p:sp>
          <p:nvSpPr>
            <p:cNvPr id="36" name="圆角矩形 7"/>
            <p:cNvSpPr/>
            <p:nvPr/>
          </p:nvSpPr>
          <p:spPr>
            <a:xfrm>
              <a:off x="1387059" y="2018211"/>
              <a:ext cx="2356092"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Phủ Tây Hồ</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37"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1032933" y="1919474"/>
              <a:ext cx="708253" cy="71128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4"/>
                                        </p:tgtEl>
                                        <p:attrNameLst>
                                          <p:attrName>r</p:attrName>
                                        </p:attrNameLst>
                                      </p:cBhvr>
                                    </p:animRot>
                                    <p:animRot by="-240000">
                                      <p:cBhvr>
                                        <p:cTn id="16" dur="200" fill="hold">
                                          <p:stCondLst>
                                            <p:cond delay="200"/>
                                          </p:stCondLst>
                                        </p:cTn>
                                        <p:tgtEl>
                                          <p:spTgt spid="4"/>
                                        </p:tgtEl>
                                        <p:attrNameLst>
                                          <p:attrName>r</p:attrName>
                                        </p:attrNameLst>
                                      </p:cBhvr>
                                    </p:animRot>
                                    <p:animRot by="240000">
                                      <p:cBhvr>
                                        <p:cTn id="17" dur="200" fill="hold">
                                          <p:stCondLst>
                                            <p:cond delay="400"/>
                                          </p:stCondLst>
                                        </p:cTn>
                                        <p:tgtEl>
                                          <p:spTgt spid="4"/>
                                        </p:tgtEl>
                                        <p:attrNameLst>
                                          <p:attrName>r</p:attrName>
                                        </p:attrNameLst>
                                      </p:cBhvr>
                                    </p:animRot>
                                    <p:animRot by="-240000">
                                      <p:cBhvr>
                                        <p:cTn id="18" dur="200" fill="hold">
                                          <p:stCondLst>
                                            <p:cond delay="600"/>
                                          </p:stCondLst>
                                        </p:cTn>
                                        <p:tgtEl>
                                          <p:spTgt spid="4"/>
                                        </p:tgtEl>
                                        <p:attrNameLst>
                                          <p:attrName>r</p:attrName>
                                        </p:attrNameLst>
                                      </p:cBhvr>
                                    </p:animRot>
                                    <p:animRot by="120000">
                                      <p:cBhvr>
                                        <p:cTn id="19" dur="200" fill="hold">
                                          <p:stCondLst>
                                            <p:cond delay="800"/>
                                          </p:stCondLst>
                                        </p:cTn>
                                        <p:tgtEl>
                                          <p:spTgt spid="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par>
                          <p:cTn id="25" fill="hold">
                            <p:stCondLst>
                              <p:cond delay="500"/>
                            </p:stCondLst>
                            <p:childTnLst>
                              <p:par>
                                <p:cTn id="26" presetID="32" presetClass="emph" presetSubtype="0" fill="hold" nodeType="afterEffect">
                                  <p:stCondLst>
                                    <p:cond delay="0"/>
                                  </p:stCondLst>
                                  <p:childTnLst>
                                    <p:animRot by="120000">
                                      <p:cBhvr>
                                        <p:cTn id="27" dur="100" fill="hold">
                                          <p:stCondLst>
                                            <p:cond delay="0"/>
                                          </p:stCondLst>
                                        </p:cTn>
                                        <p:tgtEl>
                                          <p:spTgt spid="14"/>
                                        </p:tgtEl>
                                        <p:attrNameLst>
                                          <p:attrName>r</p:attrName>
                                        </p:attrNameLst>
                                      </p:cBhvr>
                                    </p:animRot>
                                    <p:animRot by="-240000">
                                      <p:cBhvr>
                                        <p:cTn id="28" dur="200" fill="hold">
                                          <p:stCondLst>
                                            <p:cond delay="200"/>
                                          </p:stCondLst>
                                        </p:cTn>
                                        <p:tgtEl>
                                          <p:spTgt spid="14"/>
                                        </p:tgtEl>
                                        <p:attrNameLst>
                                          <p:attrName>r</p:attrName>
                                        </p:attrNameLst>
                                      </p:cBhvr>
                                    </p:animRot>
                                    <p:animRot by="240000">
                                      <p:cBhvr>
                                        <p:cTn id="29" dur="200" fill="hold">
                                          <p:stCondLst>
                                            <p:cond delay="400"/>
                                          </p:stCondLst>
                                        </p:cTn>
                                        <p:tgtEl>
                                          <p:spTgt spid="14"/>
                                        </p:tgtEl>
                                        <p:attrNameLst>
                                          <p:attrName>r</p:attrName>
                                        </p:attrNameLst>
                                      </p:cBhvr>
                                    </p:animRot>
                                    <p:animRot by="-240000">
                                      <p:cBhvr>
                                        <p:cTn id="30" dur="200" fill="hold">
                                          <p:stCondLst>
                                            <p:cond delay="600"/>
                                          </p:stCondLst>
                                        </p:cTn>
                                        <p:tgtEl>
                                          <p:spTgt spid="14"/>
                                        </p:tgtEl>
                                        <p:attrNameLst>
                                          <p:attrName>r</p:attrName>
                                        </p:attrNameLst>
                                      </p:cBhvr>
                                    </p:animRot>
                                    <p:animRot by="120000">
                                      <p:cBhvr>
                                        <p:cTn id="31" dur="200" fill="hold">
                                          <p:stCondLst>
                                            <p:cond delay="800"/>
                                          </p:stCondLst>
                                        </p:cTn>
                                        <p:tgtEl>
                                          <p:spTgt spid="14"/>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500"/>
                                        <p:tgtEl>
                                          <p:spTgt spid="20"/>
                                        </p:tgtEl>
                                      </p:cBhvr>
                                    </p:animEffect>
                                  </p:childTnLst>
                                </p:cTn>
                              </p:par>
                            </p:childTnLst>
                          </p:cTn>
                        </p:par>
                        <p:par>
                          <p:cTn id="37" fill="hold">
                            <p:stCondLst>
                              <p:cond delay="500"/>
                            </p:stCondLst>
                            <p:childTnLst>
                              <p:par>
                                <p:cTn id="38" presetID="32" presetClass="emph" presetSubtype="0" fill="hold" nodeType="afterEffect">
                                  <p:stCondLst>
                                    <p:cond delay="0"/>
                                  </p:stCondLst>
                                  <p:childTnLst>
                                    <p:animRot by="120000">
                                      <p:cBhvr>
                                        <p:cTn id="39" dur="100" fill="hold">
                                          <p:stCondLst>
                                            <p:cond delay="0"/>
                                          </p:stCondLst>
                                        </p:cTn>
                                        <p:tgtEl>
                                          <p:spTgt spid="20"/>
                                        </p:tgtEl>
                                        <p:attrNameLst>
                                          <p:attrName>r</p:attrName>
                                        </p:attrNameLst>
                                      </p:cBhvr>
                                    </p:animRot>
                                    <p:animRot by="-240000">
                                      <p:cBhvr>
                                        <p:cTn id="40" dur="200" fill="hold">
                                          <p:stCondLst>
                                            <p:cond delay="200"/>
                                          </p:stCondLst>
                                        </p:cTn>
                                        <p:tgtEl>
                                          <p:spTgt spid="20"/>
                                        </p:tgtEl>
                                        <p:attrNameLst>
                                          <p:attrName>r</p:attrName>
                                        </p:attrNameLst>
                                      </p:cBhvr>
                                    </p:animRot>
                                    <p:animRot by="240000">
                                      <p:cBhvr>
                                        <p:cTn id="41" dur="200" fill="hold">
                                          <p:stCondLst>
                                            <p:cond delay="400"/>
                                          </p:stCondLst>
                                        </p:cTn>
                                        <p:tgtEl>
                                          <p:spTgt spid="20"/>
                                        </p:tgtEl>
                                        <p:attrNameLst>
                                          <p:attrName>r</p:attrName>
                                        </p:attrNameLst>
                                      </p:cBhvr>
                                    </p:animRot>
                                    <p:animRot by="-240000">
                                      <p:cBhvr>
                                        <p:cTn id="42" dur="200" fill="hold">
                                          <p:stCondLst>
                                            <p:cond delay="600"/>
                                          </p:stCondLst>
                                        </p:cTn>
                                        <p:tgtEl>
                                          <p:spTgt spid="20"/>
                                        </p:tgtEl>
                                        <p:attrNameLst>
                                          <p:attrName>r</p:attrName>
                                        </p:attrNameLst>
                                      </p:cBhvr>
                                    </p:animRot>
                                    <p:animRot by="120000">
                                      <p:cBhvr>
                                        <p:cTn id="43" dur="200" fill="hold">
                                          <p:stCondLst>
                                            <p:cond delay="800"/>
                                          </p:stCondLst>
                                        </p:cTn>
                                        <p:tgtEl>
                                          <p:spTgt spid="20"/>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childTnLst>
                          </p:cTn>
                        </p:par>
                        <p:par>
                          <p:cTn id="49" fill="hold">
                            <p:stCondLst>
                              <p:cond delay="500"/>
                            </p:stCondLst>
                            <p:childTnLst>
                              <p:par>
                                <p:cTn id="50" presetID="32" presetClass="emph" presetSubtype="0" fill="hold" nodeType="afterEffect">
                                  <p:stCondLst>
                                    <p:cond delay="0"/>
                                  </p:stCondLst>
                                  <p:childTnLst>
                                    <p:animRot by="120000">
                                      <p:cBhvr>
                                        <p:cTn id="51" dur="100" fill="hold">
                                          <p:stCondLst>
                                            <p:cond delay="0"/>
                                          </p:stCondLst>
                                        </p:cTn>
                                        <p:tgtEl>
                                          <p:spTgt spid="26"/>
                                        </p:tgtEl>
                                        <p:attrNameLst>
                                          <p:attrName>r</p:attrName>
                                        </p:attrNameLst>
                                      </p:cBhvr>
                                    </p:animRot>
                                    <p:animRot by="-240000">
                                      <p:cBhvr>
                                        <p:cTn id="52" dur="200" fill="hold">
                                          <p:stCondLst>
                                            <p:cond delay="200"/>
                                          </p:stCondLst>
                                        </p:cTn>
                                        <p:tgtEl>
                                          <p:spTgt spid="26"/>
                                        </p:tgtEl>
                                        <p:attrNameLst>
                                          <p:attrName>r</p:attrName>
                                        </p:attrNameLst>
                                      </p:cBhvr>
                                    </p:animRot>
                                    <p:animRot by="240000">
                                      <p:cBhvr>
                                        <p:cTn id="53" dur="200" fill="hold">
                                          <p:stCondLst>
                                            <p:cond delay="400"/>
                                          </p:stCondLst>
                                        </p:cTn>
                                        <p:tgtEl>
                                          <p:spTgt spid="26"/>
                                        </p:tgtEl>
                                        <p:attrNameLst>
                                          <p:attrName>r</p:attrName>
                                        </p:attrNameLst>
                                      </p:cBhvr>
                                    </p:animRot>
                                    <p:animRot by="-240000">
                                      <p:cBhvr>
                                        <p:cTn id="54" dur="200" fill="hold">
                                          <p:stCondLst>
                                            <p:cond delay="600"/>
                                          </p:stCondLst>
                                        </p:cTn>
                                        <p:tgtEl>
                                          <p:spTgt spid="26"/>
                                        </p:tgtEl>
                                        <p:attrNameLst>
                                          <p:attrName>r</p:attrName>
                                        </p:attrNameLst>
                                      </p:cBhvr>
                                    </p:animRot>
                                    <p:animRot by="120000">
                                      <p:cBhvr>
                                        <p:cTn id="55" dur="200" fill="hold">
                                          <p:stCondLst>
                                            <p:cond delay="800"/>
                                          </p:stCondLst>
                                        </p:cTn>
                                        <p:tgtEl>
                                          <p:spTgt spid="26"/>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randombar(horizontal)">
                                      <p:cBhvr>
                                        <p:cTn id="60" dur="500"/>
                                        <p:tgtEl>
                                          <p:spTgt spid="29"/>
                                        </p:tgtEl>
                                      </p:cBhvr>
                                    </p:animEffect>
                                  </p:childTnLst>
                                </p:cTn>
                              </p:par>
                            </p:childTnLst>
                          </p:cTn>
                        </p:par>
                        <p:par>
                          <p:cTn id="61" fill="hold">
                            <p:stCondLst>
                              <p:cond delay="500"/>
                            </p:stCondLst>
                            <p:childTnLst>
                              <p:par>
                                <p:cTn id="62" presetID="32" presetClass="emph" presetSubtype="0" fill="hold" nodeType="afterEffect">
                                  <p:stCondLst>
                                    <p:cond delay="0"/>
                                  </p:stCondLst>
                                  <p:childTnLst>
                                    <p:animRot by="120000">
                                      <p:cBhvr>
                                        <p:cTn id="63" dur="100" fill="hold">
                                          <p:stCondLst>
                                            <p:cond delay="0"/>
                                          </p:stCondLst>
                                        </p:cTn>
                                        <p:tgtEl>
                                          <p:spTgt spid="29"/>
                                        </p:tgtEl>
                                        <p:attrNameLst>
                                          <p:attrName>r</p:attrName>
                                        </p:attrNameLst>
                                      </p:cBhvr>
                                    </p:animRot>
                                    <p:animRot by="-240000">
                                      <p:cBhvr>
                                        <p:cTn id="64" dur="200" fill="hold">
                                          <p:stCondLst>
                                            <p:cond delay="200"/>
                                          </p:stCondLst>
                                        </p:cTn>
                                        <p:tgtEl>
                                          <p:spTgt spid="29"/>
                                        </p:tgtEl>
                                        <p:attrNameLst>
                                          <p:attrName>r</p:attrName>
                                        </p:attrNameLst>
                                      </p:cBhvr>
                                    </p:animRot>
                                    <p:animRot by="240000">
                                      <p:cBhvr>
                                        <p:cTn id="65" dur="200" fill="hold">
                                          <p:stCondLst>
                                            <p:cond delay="400"/>
                                          </p:stCondLst>
                                        </p:cTn>
                                        <p:tgtEl>
                                          <p:spTgt spid="29"/>
                                        </p:tgtEl>
                                        <p:attrNameLst>
                                          <p:attrName>r</p:attrName>
                                        </p:attrNameLst>
                                      </p:cBhvr>
                                    </p:animRot>
                                    <p:animRot by="-240000">
                                      <p:cBhvr>
                                        <p:cTn id="66" dur="200" fill="hold">
                                          <p:stCondLst>
                                            <p:cond delay="600"/>
                                          </p:stCondLst>
                                        </p:cTn>
                                        <p:tgtEl>
                                          <p:spTgt spid="29"/>
                                        </p:tgtEl>
                                        <p:attrNameLst>
                                          <p:attrName>r</p:attrName>
                                        </p:attrNameLst>
                                      </p:cBhvr>
                                    </p:animRot>
                                    <p:animRot by="120000">
                                      <p:cBhvr>
                                        <p:cTn id="67" dur="200" fill="hold">
                                          <p:stCondLst>
                                            <p:cond delay="800"/>
                                          </p:stCondLst>
                                        </p:cTn>
                                        <p:tgtEl>
                                          <p:spTgt spid="29"/>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randombar(horizontal)">
                                      <p:cBhvr>
                                        <p:cTn id="72" dur="500"/>
                                        <p:tgtEl>
                                          <p:spTgt spid="23"/>
                                        </p:tgtEl>
                                      </p:cBhvr>
                                    </p:animEffect>
                                  </p:childTnLst>
                                </p:cTn>
                              </p:par>
                            </p:childTnLst>
                          </p:cTn>
                        </p:par>
                        <p:par>
                          <p:cTn id="73" fill="hold">
                            <p:stCondLst>
                              <p:cond delay="500"/>
                            </p:stCondLst>
                            <p:childTnLst>
                              <p:par>
                                <p:cTn id="74" presetID="32" presetClass="emph" presetSubtype="0" fill="hold" nodeType="afterEffect">
                                  <p:stCondLst>
                                    <p:cond delay="0"/>
                                  </p:stCondLst>
                                  <p:childTnLst>
                                    <p:animRot by="120000">
                                      <p:cBhvr>
                                        <p:cTn id="75" dur="100" fill="hold">
                                          <p:stCondLst>
                                            <p:cond delay="0"/>
                                          </p:stCondLst>
                                        </p:cTn>
                                        <p:tgtEl>
                                          <p:spTgt spid="23"/>
                                        </p:tgtEl>
                                        <p:attrNameLst>
                                          <p:attrName>r</p:attrName>
                                        </p:attrNameLst>
                                      </p:cBhvr>
                                    </p:animRot>
                                    <p:animRot by="-240000">
                                      <p:cBhvr>
                                        <p:cTn id="76" dur="200" fill="hold">
                                          <p:stCondLst>
                                            <p:cond delay="200"/>
                                          </p:stCondLst>
                                        </p:cTn>
                                        <p:tgtEl>
                                          <p:spTgt spid="23"/>
                                        </p:tgtEl>
                                        <p:attrNameLst>
                                          <p:attrName>r</p:attrName>
                                        </p:attrNameLst>
                                      </p:cBhvr>
                                    </p:animRot>
                                    <p:animRot by="240000">
                                      <p:cBhvr>
                                        <p:cTn id="77" dur="200" fill="hold">
                                          <p:stCondLst>
                                            <p:cond delay="400"/>
                                          </p:stCondLst>
                                        </p:cTn>
                                        <p:tgtEl>
                                          <p:spTgt spid="23"/>
                                        </p:tgtEl>
                                        <p:attrNameLst>
                                          <p:attrName>r</p:attrName>
                                        </p:attrNameLst>
                                      </p:cBhvr>
                                    </p:animRot>
                                    <p:animRot by="-240000">
                                      <p:cBhvr>
                                        <p:cTn id="78" dur="200" fill="hold">
                                          <p:stCondLst>
                                            <p:cond delay="600"/>
                                          </p:stCondLst>
                                        </p:cTn>
                                        <p:tgtEl>
                                          <p:spTgt spid="23"/>
                                        </p:tgtEl>
                                        <p:attrNameLst>
                                          <p:attrName>r</p:attrName>
                                        </p:attrNameLst>
                                      </p:cBhvr>
                                    </p:animRot>
                                    <p:animRot by="120000">
                                      <p:cBhvr>
                                        <p:cTn id="79" dur="200" fill="hold">
                                          <p:stCondLst>
                                            <p:cond delay="800"/>
                                          </p:stCondLst>
                                        </p:cTn>
                                        <p:tgtEl>
                                          <p:spTgt spid="23"/>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randombar(horizontal)">
                                      <p:cBhvr>
                                        <p:cTn id="84" dur="500"/>
                                        <p:tgtEl>
                                          <p:spTgt spid="32"/>
                                        </p:tgtEl>
                                      </p:cBhvr>
                                    </p:animEffect>
                                  </p:childTnLst>
                                </p:cTn>
                              </p:par>
                            </p:childTnLst>
                          </p:cTn>
                        </p:par>
                        <p:par>
                          <p:cTn id="85" fill="hold">
                            <p:stCondLst>
                              <p:cond delay="500"/>
                            </p:stCondLst>
                            <p:childTnLst>
                              <p:par>
                                <p:cTn id="86" presetID="32" presetClass="emph" presetSubtype="0" fill="hold" nodeType="afterEffect">
                                  <p:stCondLst>
                                    <p:cond delay="0"/>
                                  </p:stCondLst>
                                  <p:childTnLst>
                                    <p:animRot by="120000">
                                      <p:cBhvr>
                                        <p:cTn id="87" dur="100" fill="hold">
                                          <p:stCondLst>
                                            <p:cond delay="0"/>
                                          </p:stCondLst>
                                        </p:cTn>
                                        <p:tgtEl>
                                          <p:spTgt spid="32"/>
                                        </p:tgtEl>
                                        <p:attrNameLst>
                                          <p:attrName>r</p:attrName>
                                        </p:attrNameLst>
                                      </p:cBhvr>
                                    </p:animRot>
                                    <p:animRot by="-240000">
                                      <p:cBhvr>
                                        <p:cTn id="88" dur="200" fill="hold">
                                          <p:stCondLst>
                                            <p:cond delay="200"/>
                                          </p:stCondLst>
                                        </p:cTn>
                                        <p:tgtEl>
                                          <p:spTgt spid="32"/>
                                        </p:tgtEl>
                                        <p:attrNameLst>
                                          <p:attrName>r</p:attrName>
                                        </p:attrNameLst>
                                      </p:cBhvr>
                                    </p:animRot>
                                    <p:animRot by="240000">
                                      <p:cBhvr>
                                        <p:cTn id="89" dur="200" fill="hold">
                                          <p:stCondLst>
                                            <p:cond delay="400"/>
                                          </p:stCondLst>
                                        </p:cTn>
                                        <p:tgtEl>
                                          <p:spTgt spid="32"/>
                                        </p:tgtEl>
                                        <p:attrNameLst>
                                          <p:attrName>r</p:attrName>
                                        </p:attrNameLst>
                                      </p:cBhvr>
                                    </p:animRot>
                                    <p:animRot by="-240000">
                                      <p:cBhvr>
                                        <p:cTn id="90" dur="200" fill="hold">
                                          <p:stCondLst>
                                            <p:cond delay="600"/>
                                          </p:stCondLst>
                                        </p:cTn>
                                        <p:tgtEl>
                                          <p:spTgt spid="32"/>
                                        </p:tgtEl>
                                        <p:attrNameLst>
                                          <p:attrName>r</p:attrName>
                                        </p:attrNameLst>
                                      </p:cBhvr>
                                    </p:animRot>
                                    <p:animRot by="120000">
                                      <p:cBhvr>
                                        <p:cTn id="91" dur="200" fill="hold">
                                          <p:stCondLst>
                                            <p:cond delay="800"/>
                                          </p:stCondLst>
                                        </p:cTn>
                                        <p:tgtEl>
                                          <p:spTgt spid="32"/>
                                        </p:tgtEl>
                                        <p:attrNameLst>
                                          <p:attrName>r</p:attrName>
                                        </p:attrNameLst>
                                      </p:cBhvr>
                                    </p:animRo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nodeType="click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randombar(horizontal)">
                                      <p:cBhvr>
                                        <p:cTn id="96" dur="500"/>
                                        <p:tgtEl>
                                          <p:spTgt spid="35"/>
                                        </p:tgtEl>
                                      </p:cBhvr>
                                    </p:animEffect>
                                  </p:childTnLst>
                                </p:cTn>
                              </p:par>
                            </p:childTnLst>
                          </p:cTn>
                        </p:par>
                        <p:par>
                          <p:cTn id="97" fill="hold">
                            <p:stCondLst>
                              <p:cond delay="500"/>
                            </p:stCondLst>
                            <p:childTnLst>
                              <p:par>
                                <p:cTn id="98" presetID="32" presetClass="emph" presetSubtype="0" fill="hold" nodeType="afterEffect">
                                  <p:stCondLst>
                                    <p:cond delay="0"/>
                                  </p:stCondLst>
                                  <p:childTnLst>
                                    <p:animRot by="120000">
                                      <p:cBhvr>
                                        <p:cTn id="99" dur="100" fill="hold">
                                          <p:stCondLst>
                                            <p:cond delay="0"/>
                                          </p:stCondLst>
                                        </p:cTn>
                                        <p:tgtEl>
                                          <p:spTgt spid="35"/>
                                        </p:tgtEl>
                                        <p:attrNameLst>
                                          <p:attrName>r</p:attrName>
                                        </p:attrNameLst>
                                      </p:cBhvr>
                                    </p:animRot>
                                    <p:animRot by="-240000">
                                      <p:cBhvr>
                                        <p:cTn id="100" dur="200" fill="hold">
                                          <p:stCondLst>
                                            <p:cond delay="200"/>
                                          </p:stCondLst>
                                        </p:cTn>
                                        <p:tgtEl>
                                          <p:spTgt spid="35"/>
                                        </p:tgtEl>
                                        <p:attrNameLst>
                                          <p:attrName>r</p:attrName>
                                        </p:attrNameLst>
                                      </p:cBhvr>
                                    </p:animRot>
                                    <p:animRot by="240000">
                                      <p:cBhvr>
                                        <p:cTn id="101" dur="200" fill="hold">
                                          <p:stCondLst>
                                            <p:cond delay="400"/>
                                          </p:stCondLst>
                                        </p:cTn>
                                        <p:tgtEl>
                                          <p:spTgt spid="35"/>
                                        </p:tgtEl>
                                        <p:attrNameLst>
                                          <p:attrName>r</p:attrName>
                                        </p:attrNameLst>
                                      </p:cBhvr>
                                    </p:animRot>
                                    <p:animRot by="-240000">
                                      <p:cBhvr>
                                        <p:cTn id="102" dur="200" fill="hold">
                                          <p:stCondLst>
                                            <p:cond delay="600"/>
                                          </p:stCondLst>
                                        </p:cTn>
                                        <p:tgtEl>
                                          <p:spTgt spid="35"/>
                                        </p:tgtEl>
                                        <p:attrNameLst>
                                          <p:attrName>r</p:attrName>
                                        </p:attrNameLst>
                                      </p:cBhvr>
                                    </p:animRot>
                                    <p:animRot by="120000">
                                      <p:cBhvr>
                                        <p:cTn id="103" dur="200" fill="hold">
                                          <p:stCondLst>
                                            <p:cond delay="8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8" name="Google Shape;2758;p39"/>
          <p:cNvSpPr/>
          <p:nvPr/>
        </p:nvSpPr>
        <p:spPr>
          <a:xfrm>
            <a:off x="5473550" y="6743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3601375" y="593913"/>
            <a:ext cx="642475" cy="572375"/>
          </a:xfrm>
          <a:custGeom>
            <a:avLst/>
            <a:gdLst/>
            <a:ahLst/>
            <a:cxnLst/>
            <a:rect l="l" t="t" r="r" b="b"/>
            <a:pathLst>
              <a:path w="25699" h="22895" extrusionOk="0">
                <a:moveTo>
                  <a:pt x="7362" y="1"/>
                </a:moveTo>
                <a:lnTo>
                  <a:pt x="7048" y="19"/>
                </a:lnTo>
                <a:lnTo>
                  <a:pt x="6734" y="38"/>
                </a:lnTo>
                <a:lnTo>
                  <a:pt x="6421" y="93"/>
                </a:lnTo>
                <a:lnTo>
                  <a:pt x="6126" y="185"/>
                </a:lnTo>
                <a:lnTo>
                  <a:pt x="5812" y="277"/>
                </a:lnTo>
                <a:lnTo>
                  <a:pt x="5535" y="406"/>
                </a:lnTo>
                <a:lnTo>
                  <a:pt x="5259" y="573"/>
                </a:lnTo>
                <a:lnTo>
                  <a:pt x="5000" y="739"/>
                </a:lnTo>
                <a:lnTo>
                  <a:pt x="4724" y="941"/>
                </a:lnTo>
                <a:lnTo>
                  <a:pt x="4484" y="1181"/>
                </a:lnTo>
                <a:lnTo>
                  <a:pt x="4281" y="1421"/>
                </a:lnTo>
                <a:lnTo>
                  <a:pt x="4078" y="1679"/>
                </a:lnTo>
                <a:lnTo>
                  <a:pt x="3893" y="1956"/>
                </a:lnTo>
                <a:lnTo>
                  <a:pt x="3746" y="2233"/>
                </a:lnTo>
                <a:lnTo>
                  <a:pt x="3617" y="2528"/>
                </a:lnTo>
                <a:lnTo>
                  <a:pt x="3506" y="2842"/>
                </a:lnTo>
                <a:lnTo>
                  <a:pt x="3432" y="3137"/>
                </a:lnTo>
                <a:lnTo>
                  <a:pt x="3377" y="3450"/>
                </a:lnTo>
                <a:lnTo>
                  <a:pt x="3358" y="3782"/>
                </a:lnTo>
                <a:lnTo>
                  <a:pt x="3377" y="4096"/>
                </a:lnTo>
                <a:lnTo>
                  <a:pt x="3414" y="4410"/>
                </a:lnTo>
                <a:lnTo>
                  <a:pt x="3488" y="4723"/>
                </a:lnTo>
                <a:lnTo>
                  <a:pt x="3580" y="5018"/>
                </a:lnTo>
                <a:lnTo>
                  <a:pt x="3709" y="5332"/>
                </a:lnTo>
                <a:lnTo>
                  <a:pt x="3709" y="5332"/>
                </a:lnTo>
                <a:lnTo>
                  <a:pt x="3580" y="5277"/>
                </a:lnTo>
                <a:lnTo>
                  <a:pt x="3451" y="5258"/>
                </a:lnTo>
                <a:lnTo>
                  <a:pt x="3192" y="5240"/>
                </a:lnTo>
                <a:lnTo>
                  <a:pt x="2989" y="5240"/>
                </a:lnTo>
                <a:lnTo>
                  <a:pt x="2805" y="5277"/>
                </a:lnTo>
                <a:lnTo>
                  <a:pt x="2602" y="5332"/>
                </a:lnTo>
                <a:lnTo>
                  <a:pt x="2418" y="5387"/>
                </a:lnTo>
                <a:lnTo>
                  <a:pt x="2233" y="5461"/>
                </a:lnTo>
                <a:lnTo>
                  <a:pt x="2067" y="5553"/>
                </a:lnTo>
                <a:lnTo>
                  <a:pt x="1883" y="5646"/>
                </a:lnTo>
                <a:lnTo>
                  <a:pt x="1717" y="5756"/>
                </a:lnTo>
                <a:lnTo>
                  <a:pt x="1421" y="5996"/>
                </a:lnTo>
                <a:lnTo>
                  <a:pt x="1163" y="6273"/>
                </a:lnTo>
                <a:lnTo>
                  <a:pt x="923" y="6550"/>
                </a:lnTo>
                <a:lnTo>
                  <a:pt x="702" y="6863"/>
                </a:lnTo>
                <a:lnTo>
                  <a:pt x="517" y="7195"/>
                </a:lnTo>
                <a:lnTo>
                  <a:pt x="351" y="7546"/>
                </a:lnTo>
                <a:lnTo>
                  <a:pt x="222" y="7896"/>
                </a:lnTo>
                <a:lnTo>
                  <a:pt x="130" y="8265"/>
                </a:lnTo>
                <a:lnTo>
                  <a:pt x="56" y="8634"/>
                </a:lnTo>
                <a:lnTo>
                  <a:pt x="1" y="9022"/>
                </a:lnTo>
                <a:lnTo>
                  <a:pt x="1" y="9409"/>
                </a:lnTo>
                <a:lnTo>
                  <a:pt x="19" y="9796"/>
                </a:lnTo>
                <a:lnTo>
                  <a:pt x="56" y="10184"/>
                </a:lnTo>
                <a:lnTo>
                  <a:pt x="130" y="10553"/>
                </a:lnTo>
                <a:lnTo>
                  <a:pt x="241" y="10922"/>
                </a:lnTo>
                <a:lnTo>
                  <a:pt x="370" y="11291"/>
                </a:lnTo>
                <a:lnTo>
                  <a:pt x="536" y="11623"/>
                </a:lnTo>
                <a:lnTo>
                  <a:pt x="720" y="11955"/>
                </a:lnTo>
                <a:lnTo>
                  <a:pt x="942" y="12269"/>
                </a:lnTo>
                <a:lnTo>
                  <a:pt x="1163" y="12582"/>
                </a:lnTo>
                <a:lnTo>
                  <a:pt x="1421" y="12859"/>
                </a:lnTo>
                <a:lnTo>
                  <a:pt x="1698" y="13136"/>
                </a:lnTo>
                <a:lnTo>
                  <a:pt x="1975" y="13375"/>
                </a:lnTo>
                <a:lnTo>
                  <a:pt x="2288" y="13615"/>
                </a:lnTo>
                <a:lnTo>
                  <a:pt x="2602" y="13837"/>
                </a:lnTo>
                <a:lnTo>
                  <a:pt x="2934" y="14021"/>
                </a:lnTo>
                <a:lnTo>
                  <a:pt x="3266" y="14206"/>
                </a:lnTo>
                <a:lnTo>
                  <a:pt x="3617" y="14372"/>
                </a:lnTo>
                <a:lnTo>
                  <a:pt x="3986" y="14501"/>
                </a:lnTo>
                <a:lnTo>
                  <a:pt x="4355" y="14630"/>
                </a:lnTo>
                <a:lnTo>
                  <a:pt x="4724" y="14722"/>
                </a:lnTo>
                <a:lnTo>
                  <a:pt x="5093" y="14796"/>
                </a:lnTo>
                <a:lnTo>
                  <a:pt x="5388" y="14851"/>
                </a:lnTo>
                <a:lnTo>
                  <a:pt x="5683" y="14888"/>
                </a:lnTo>
                <a:lnTo>
                  <a:pt x="6273" y="14925"/>
                </a:lnTo>
                <a:lnTo>
                  <a:pt x="6402" y="14741"/>
                </a:lnTo>
                <a:lnTo>
                  <a:pt x="6568" y="14556"/>
                </a:lnTo>
                <a:lnTo>
                  <a:pt x="6808" y="14316"/>
                </a:lnTo>
                <a:lnTo>
                  <a:pt x="7066" y="14113"/>
                </a:lnTo>
                <a:lnTo>
                  <a:pt x="7325" y="13929"/>
                </a:lnTo>
                <a:lnTo>
                  <a:pt x="7620" y="13781"/>
                </a:lnTo>
                <a:lnTo>
                  <a:pt x="7933" y="13652"/>
                </a:lnTo>
                <a:lnTo>
                  <a:pt x="8247" y="13578"/>
                </a:lnTo>
                <a:lnTo>
                  <a:pt x="8561" y="13523"/>
                </a:lnTo>
                <a:lnTo>
                  <a:pt x="8893" y="13505"/>
                </a:lnTo>
                <a:lnTo>
                  <a:pt x="9096" y="13505"/>
                </a:lnTo>
                <a:lnTo>
                  <a:pt x="9280" y="13523"/>
                </a:lnTo>
                <a:lnTo>
                  <a:pt x="9446" y="13560"/>
                </a:lnTo>
                <a:lnTo>
                  <a:pt x="9612" y="13597"/>
                </a:lnTo>
                <a:lnTo>
                  <a:pt x="9797" y="13652"/>
                </a:lnTo>
                <a:lnTo>
                  <a:pt x="9944" y="13726"/>
                </a:lnTo>
                <a:lnTo>
                  <a:pt x="10110" y="13800"/>
                </a:lnTo>
                <a:lnTo>
                  <a:pt x="10258" y="13892"/>
                </a:lnTo>
                <a:lnTo>
                  <a:pt x="10405" y="13984"/>
                </a:lnTo>
                <a:lnTo>
                  <a:pt x="10553" y="14095"/>
                </a:lnTo>
                <a:lnTo>
                  <a:pt x="10682" y="14206"/>
                </a:lnTo>
                <a:lnTo>
                  <a:pt x="10811" y="14335"/>
                </a:lnTo>
                <a:lnTo>
                  <a:pt x="10922" y="14464"/>
                </a:lnTo>
                <a:lnTo>
                  <a:pt x="11033" y="14611"/>
                </a:lnTo>
                <a:lnTo>
                  <a:pt x="11125" y="14759"/>
                </a:lnTo>
                <a:lnTo>
                  <a:pt x="11199" y="14925"/>
                </a:lnTo>
                <a:lnTo>
                  <a:pt x="11273" y="15091"/>
                </a:lnTo>
                <a:lnTo>
                  <a:pt x="11346" y="15331"/>
                </a:lnTo>
                <a:lnTo>
                  <a:pt x="11383" y="15589"/>
                </a:lnTo>
                <a:lnTo>
                  <a:pt x="11420" y="15866"/>
                </a:lnTo>
                <a:lnTo>
                  <a:pt x="11420" y="16124"/>
                </a:lnTo>
                <a:lnTo>
                  <a:pt x="11383" y="16493"/>
                </a:lnTo>
                <a:lnTo>
                  <a:pt x="11365" y="16678"/>
                </a:lnTo>
                <a:lnTo>
                  <a:pt x="11309" y="16844"/>
                </a:lnTo>
                <a:lnTo>
                  <a:pt x="11254" y="17028"/>
                </a:lnTo>
                <a:lnTo>
                  <a:pt x="11199" y="17194"/>
                </a:lnTo>
                <a:lnTo>
                  <a:pt x="11107" y="17360"/>
                </a:lnTo>
                <a:lnTo>
                  <a:pt x="11014" y="17508"/>
                </a:lnTo>
                <a:lnTo>
                  <a:pt x="10904" y="17618"/>
                </a:lnTo>
                <a:lnTo>
                  <a:pt x="10793" y="17729"/>
                </a:lnTo>
                <a:lnTo>
                  <a:pt x="10664" y="17840"/>
                </a:lnTo>
                <a:lnTo>
                  <a:pt x="10535" y="17914"/>
                </a:lnTo>
                <a:lnTo>
                  <a:pt x="10387" y="17987"/>
                </a:lnTo>
                <a:lnTo>
                  <a:pt x="10239" y="18043"/>
                </a:lnTo>
                <a:lnTo>
                  <a:pt x="10092" y="18080"/>
                </a:lnTo>
                <a:lnTo>
                  <a:pt x="9926" y="18080"/>
                </a:lnTo>
                <a:lnTo>
                  <a:pt x="9741" y="18061"/>
                </a:lnTo>
                <a:lnTo>
                  <a:pt x="9944" y="17895"/>
                </a:lnTo>
                <a:lnTo>
                  <a:pt x="10110" y="17711"/>
                </a:lnTo>
                <a:lnTo>
                  <a:pt x="10276" y="17489"/>
                </a:lnTo>
                <a:lnTo>
                  <a:pt x="10405" y="17249"/>
                </a:lnTo>
                <a:lnTo>
                  <a:pt x="10516" y="17010"/>
                </a:lnTo>
                <a:lnTo>
                  <a:pt x="10608" y="16751"/>
                </a:lnTo>
                <a:lnTo>
                  <a:pt x="10645" y="16493"/>
                </a:lnTo>
                <a:lnTo>
                  <a:pt x="10664" y="16235"/>
                </a:lnTo>
                <a:lnTo>
                  <a:pt x="10645" y="15977"/>
                </a:lnTo>
                <a:lnTo>
                  <a:pt x="10608" y="15737"/>
                </a:lnTo>
                <a:lnTo>
                  <a:pt x="10516" y="15497"/>
                </a:lnTo>
                <a:lnTo>
                  <a:pt x="10405" y="15257"/>
                </a:lnTo>
                <a:lnTo>
                  <a:pt x="10258" y="15054"/>
                </a:lnTo>
                <a:lnTo>
                  <a:pt x="10073" y="14870"/>
                </a:lnTo>
                <a:lnTo>
                  <a:pt x="9889" y="14704"/>
                </a:lnTo>
                <a:lnTo>
                  <a:pt x="9668" y="14575"/>
                </a:lnTo>
                <a:lnTo>
                  <a:pt x="9483" y="14501"/>
                </a:lnTo>
                <a:lnTo>
                  <a:pt x="9317" y="14445"/>
                </a:lnTo>
                <a:lnTo>
                  <a:pt x="9133" y="14427"/>
                </a:lnTo>
                <a:lnTo>
                  <a:pt x="8930" y="14408"/>
                </a:lnTo>
                <a:lnTo>
                  <a:pt x="8690" y="14427"/>
                </a:lnTo>
                <a:lnTo>
                  <a:pt x="8432" y="14482"/>
                </a:lnTo>
                <a:lnTo>
                  <a:pt x="8192" y="14556"/>
                </a:lnTo>
                <a:lnTo>
                  <a:pt x="7952" y="14667"/>
                </a:lnTo>
                <a:lnTo>
                  <a:pt x="7731" y="14814"/>
                </a:lnTo>
                <a:lnTo>
                  <a:pt x="7528" y="14980"/>
                </a:lnTo>
                <a:lnTo>
                  <a:pt x="7362" y="15165"/>
                </a:lnTo>
                <a:lnTo>
                  <a:pt x="7196" y="15368"/>
                </a:lnTo>
                <a:lnTo>
                  <a:pt x="7122" y="15534"/>
                </a:lnTo>
                <a:lnTo>
                  <a:pt x="7048" y="15681"/>
                </a:lnTo>
                <a:lnTo>
                  <a:pt x="6974" y="15847"/>
                </a:lnTo>
                <a:lnTo>
                  <a:pt x="6919" y="16013"/>
                </a:lnTo>
                <a:lnTo>
                  <a:pt x="6882" y="16179"/>
                </a:lnTo>
                <a:lnTo>
                  <a:pt x="6864" y="16364"/>
                </a:lnTo>
                <a:lnTo>
                  <a:pt x="6845" y="16530"/>
                </a:lnTo>
                <a:lnTo>
                  <a:pt x="6845" y="16714"/>
                </a:lnTo>
                <a:lnTo>
                  <a:pt x="6864" y="17065"/>
                </a:lnTo>
                <a:lnTo>
                  <a:pt x="6937" y="17415"/>
                </a:lnTo>
                <a:lnTo>
                  <a:pt x="7048" y="17748"/>
                </a:lnTo>
                <a:lnTo>
                  <a:pt x="7196" y="18080"/>
                </a:lnTo>
                <a:lnTo>
                  <a:pt x="7380" y="18375"/>
                </a:lnTo>
                <a:lnTo>
                  <a:pt x="7583" y="18670"/>
                </a:lnTo>
                <a:lnTo>
                  <a:pt x="7823" y="18928"/>
                </a:lnTo>
                <a:lnTo>
                  <a:pt x="8081" y="19168"/>
                </a:lnTo>
                <a:lnTo>
                  <a:pt x="8358" y="19389"/>
                </a:lnTo>
                <a:lnTo>
                  <a:pt x="8653" y="19592"/>
                </a:lnTo>
                <a:lnTo>
                  <a:pt x="8967" y="19777"/>
                </a:lnTo>
                <a:lnTo>
                  <a:pt x="9280" y="19924"/>
                </a:lnTo>
                <a:lnTo>
                  <a:pt x="9428" y="20017"/>
                </a:lnTo>
                <a:lnTo>
                  <a:pt x="9649" y="20054"/>
                </a:lnTo>
                <a:lnTo>
                  <a:pt x="9871" y="20109"/>
                </a:lnTo>
                <a:lnTo>
                  <a:pt x="10092" y="20127"/>
                </a:lnTo>
                <a:lnTo>
                  <a:pt x="10313" y="20127"/>
                </a:lnTo>
                <a:lnTo>
                  <a:pt x="10627" y="20109"/>
                </a:lnTo>
                <a:lnTo>
                  <a:pt x="10940" y="20054"/>
                </a:lnTo>
                <a:lnTo>
                  <a:pt x="11291" y="19961"/>
                </a:lnTo>
                <a:lnTo>
                  <a:pt x="11623" y="19851"/>
                </a:lnTo>
                <a:lnTo>
                  <a:pt x="12269" y="19574"/>
                </a:lnTo>
                <a:lnTo>
                  <a:pt x="12601" y="19445"/>
                </a:lnTo>
                <a:lnTo>
                  <a:pt x="12933" y="19334"/>
                </a:lnTo>
                <a:lnTo>
                  <a:pt x="13246" y="19279"/>
                </a:lnTo>
                <a:lnTo>
                  <a:pt x="13412" y="19242"/>
                </a:lnTo>
                <a:lnTo>
                  <a:pt x="13579" y="19242"/>
                </a:lnTo>
                <a:lnTo>
                  <a:pt x="13800" y="19260"/>
                </a:lnTo>
                <a:lnTo>
                  <a:pt x="14021" y="19297"/>
                </a:lnTo>
                <a:lnTo>
                  <a:pt x="14206" y="19353"/>
                </a:lnTo>
                <a:lnTo>
                  <a:pt x="14372" y="19426"/>
                </a:lnTo>
                <a:lnTo>
                  <a:pt x="14538" y="19537"/>
                </a:lnTo>
                <a:lnTo>
                  <a:pt x="14704" y="19648"/>
                </a:lnTo>
                <a:lnTo>
                  <a:pt x="14851" y="19758"/>
                </a:lnTo>
                <a:lnTo>
                  <a:pt x="14981" y="19906"/>
                </a:lnTo>
                <a:lnTo>
                  <a:pt x="15239" y="20201"/>
                </a:lnTo>
                <a:lnTo>
                  <a:pt x="15497" y="20515"/>
                </a:lnTo>
                <a:lnTo>
                  <a:pt x="15737" y="20865"/>
                </a:lnTo>
                <a:lnTo>
                  <a:pt x="15977" y="21179"/>
                </a:lnTo>
                <a:lnTo>
                  <a:pt x="16235" y="21492"/>
                </a:lnTo>
                <a:lnTo>
                  <a:pt x="16438" y="21695"/>
                </a:lnTo>
                <a:lnTo>
                  <a:pt x="16641" y="21898"/>
                </a:lnTo>
                <a:lnTo>
                  <a:pt x="16862" y="22064"/>
                </a:lnTo>
                <a:lnTo>
                  <a:pt x="17102" y="22212"/>
                </a:lnTo>
                <a:lnTo>
                  <a:pt x="17360" y="22360"/>
                </a:lnTo>
                <a:lnTo>
                  <a:pt x="17619" y="22470"/>
                </a:lnTo>
                <a:lnTo>
                  <a:pt x="17877" y="22562"/>
                </a:lnTo>
                <a:lnTo>
                  <a:pt x="18154" y="22618"/>
                </a:lnTo>
                <a:lnTo>
                  <a:pt x="18486" y="22673"/>
                </a:lnTo>
                <a:lnTo>
                  <a:pt x="19058" y="22673"/>
                </a:lnTo>
                <a:lnTo>
                  <a:pt x="19297" y="22655"/>
                </a:lnTo>
                <a:lnTo>
                  <a:pt x="19556" y="22618"/>
                </a:lnTo>
                <a:lnTo>
                  <a:pt x="19814" y="22562"/>
                </a:lnTo>
                <a:lnTo>
                  <a:pt x="20312" y="22452"/>
                </a:lnTo>
                <a:lnTo>
                  <a:pt x="20792" y="22304"/>
                </a:lnTo>
                <a:lnTo>
                  <a:pt x="21437" y="22120"/>
                </a:lnTo>
                <a:lnTo>
                  <a:pt x="22083" y="21935"/>
                </a:lnTo>
                <a:lnTo>
                  <a:pt x="22415" y="21861"/>
                </a:lnTo>
                <a:lnTo>
                  <a:pt x="22747" y="21806"/>
                </a:lnTo>
                <a:lnTo>
                  <a:pt x="23079" y="21769"/>
                </a:lnTo>
                <a:lnTo>
                  <a:pt x="23411" y="21751"/>
                </a:lnTo>
                <a:lnTo>
                  <a:pt x="23430" y="21751"/>
                </a:lnTo>
                <a:lnTo>
                  <a:pt x="23762" y="21769"/>
                </a:lnTo>
                <a:lnTo>
                  <a:pt x="24094" y="21825"/>
                </a:lnTo>
                <a:lnTo>
                  <a:pt x="24426" y="21898"/>
                </a:lnTo>
                <a:lnTo>
                  <a:pt x="24739" y="22027"/>
                </a:lnTo>
                <a:lnTo>
                  <a:pt x="24887" y="22101"/>
                </a:lnTo>
                <a:lnTo>
                  <a:pt x="25016" y="22193"/>
                </a:lnTo>
                <a:lnTo>
                  <a:pt x="25164" y="22286"/>
                </a:lnTo>
                <a:lnTo>
                  <a:pt x="25293" y="22378"/>
                </a:lnTo>
                <a:lnTo>
                  <a:pt x="25404" y="22489"/>
                </a:lnTo>
                <a:lnTo>
                  <a:pt x="25514" y="22618"/>
                </a:lnTo>
                <a:lnTo>
                  <a:pt x="25625" y="22747"/>
                </a:lnTo>
                <a:lnTo>
                  <a:pt x="25699" y="22895"/>
                </a:lnTo>
                <a:lnTo>
                  <a:pt x="25533" y="22544"/>
                </a:lnTo>
                <a:lnTo>
                  <a:pt x="25330" y="22212"/>
                </a:lnTo>
                <a:lnTo>
                  <a:pt x="25108" y="21898"/>
                </a:lnTo>
                <a:lnTo>
                  <a:pt x="24869" y="21603"/>
                </a:lnTo>
                <a:lnTo>
                  <a:pt x="24592" y="21326"/>
                </a:lnTo>
                <a:lnTo>
                  <a:pt x="24297" y="21087"/>
                </a:lnTo>
                <a:lnTo>
                  <a:pt x="24149" y="20976"/>
                </a:lnTo>
                <a:lnTo>
                  <a:pt x="23983" y="20884"/>
                </a:lnTo>
                <a:lnTo>
                  <a:pt x="23817" y="20791"/>
                </a:lnTo>
                <a:lnTo>
                  <a:pt x="23633" y="20718"/>
                </a:lnTo>
                <a:lnTo>
                  <a:pt x="23430" y="20644"/>
                </a:lnTo>
                <a:lnTo>
                  <a:pt x="23208" y="20570"/>
                </a:lnTo>
                <a:lnTo>
                  <a:pt x="22987" y="20533"/>
                </a:lnTo>
                <a:lnTo>
                  <a:pt x="22747" y="20496"/>
                </a:lnTo>
                <a:lnTo>
                  <a:pt x="22304" y="20459"/>
                </a:lnTo>
                <a:lnTo>
                  <a:pt x="21825" y="20441"/>
                </a:lnTo>
                <a:lnTo>
                  <a:pt x="21345" y="20459"/>
                </a:lnTo>
                <a:lnTo>
                  <a:pt x="20626" y="20459"/>
                </a:lnTo>
                <a:lnTo>
                  <a:pt x="20238" y="20441"/>
                </a:lnTo>
                <a:lnTo>
                  <a:pt x="19851" y="20386"/>
                </a:lnTo>
                <a:lnTo>
                  <a:pt x="19482" y="20312"/>
                </a:lnTo>
                <a:lnTo>
                  <a:pt x="19113" y="20201"/>
                </a:lnTo>
                <a:lnTo>
                  <a:pt x="18928" y="20127"/>
                </a:lnTo>
                <a:lnTo>
                  <a:pt x="18762" y="20054"/>
                </a:lnTo>
                <a:lnTo>
                  <a:pt x="18596" y="19961"/>
                </a:lnTo>
                <a:lnTo>
                  <a:pt x="18449" y="19851"/>
                </a:lnTo>
                <a:lnTo>
                  <a:pt x="18301" y="19740"/>
                </a:lnTo>
                <a:lnTo>
                  <a:pt x="18172" y="19611"/>
                </a:lnTo>
                <a:lnTo>
                  <a:pt x="18061" y="19463"/>
                </a:lnTo>
                <a:lnTo>
                  <a:pt x="17951" y="19316"/>
                </a:lnTo>
                <a:lnTo>
                  <a:pt x="17858" y="19150"/>
                </a:lnTo>
                <a:lnTo>
                  <a:pt x="17803" y="18984"/>
                </a:lnTo>
                <a:lnTo>
                  <a:pt x="17748" y="18818"/>
                </a:lnTo>
                <a:lnTo>
                  <a:pt x="17692" y="18651"/>
                </a:lnTo>
                <a:lnTo>
                  <a:pt x="17619" y="18301"/>
                </a:lnTo>
                <a:lnTo>
                  <a:pt x="17582" y="17950"/>
                </a:lnTo>
                <a:lnTo>
                  <a:pt x="17545" y="17582"/>
                </a:lnTo>
                <a:lnTo>
                  <a:pt x="17508" y="17213"/>
                </a:lnTo>
                <a:lnTo>
                  <a:pt x="17434" y="16862"/>
                </a:lnTo>
                <a:lnTo>
                  <a:pt x="17379" y="16696"/>
                </a:lnTo>
                <a:lnTo>
                  <a:pt x="17323" y="16512"/>
                </a:lnTo>
                <a:lnTo>
                  <a:pt x="17213" y="16290"/>
                </a:lnTo>
                <a:lnTo>
                  <a:pt x="17084" y="16050"/>
                </a:lnTo>
                <a:lnTo>
                  <a:pt x="16918" y="15847"/>
                </a:lnTo>
                <a:lnTo>
                  <a:pt x="16752" y="15663"/>
                </a:lnTo>
                <a:lnTo>
                  <a:pt x="16549" y="15497"/>
                </a:lnTo>
                <a:lnTo>
                  <a:pt x="16327" y="15349"/>
                </a:lnTo>
                <a:lnTo>
                  <a:pt x="16087" y="15239"/>
                </a:lnTo>
                <a:lnTo>
                  <a:pt x="15848" y="15146"/>
                </a:lnTo>
                <a:lnTo>
                  <a:pt x="15626" y="15091"/>
                </a:lnTo>
                <a:lnTo>
                  <a:pt x="15405" y="15036"/>
                </a:lnTo>
                <a:lnTo>
                  <a:pt x="14962" y="14980"/>
                </a:lnTo>
                <a:lnTo>
                  <a:pt x="14722" y="14943"/>
                </a:lnTo>
                <a:lnTo>
                  <a:pt x="14501" y="14907"/>
                </a:lnTo>
                <a:lnTo>
                  <a:pt x="14298" y="14851"/>
                </a:lnTo>
                <a:lnTo>
                  <a:pt x="14077" y="14777"/>
                </a:lnTo>
                <a:lnTo>
                  <a:pt x="13892" y="14685"/>
                </a:lnTo>
                <a:lnTo>
                  <a:pt x="13745" y="14556"/>
                </a:lnTo>
                <a:lnTo>
                  <a:pt x="13634" y="14408"/>
                </a:lnTo>
                <a:lnTo>
                  <a:pt x="13560" y="14261"/>
                </a:lnTo>
                <a:lnTo>
                  <a:pt x="13523" y="14095"/>
                </a:lnTo>
                <a:lnTo>
                  <a:pt x="13505" y="13892"/>
                </a:lnTo>
                <a:lnTo>
                  <a:pt x="13523" y="13689"/>
                </a:lnTo>
                <a:lnTo>
                  <a:pt x="13579" y="13486"/>
                </a:lnTo>
                <a:lnTo>
                  <a:pt x="13634" y="13320"/>
                </a:lnTo>
                <a:lnTo>
                  <a:pt x="13689" y="13172"/>
                </a:lnTo>
                <a:lnTo>
                  <a:pt x="13855" y="12877"/>
                </a:lnTo>
                <a:lnTo>
                  <a:pt x="14206" y="12269"/>
                </a:lnTo>
                <a:lnTo>
                  <a:pt x="14372" y="11955"/>
                </a:lnTo>
                <a:lnTo>
                  <a:pt x="14446" y="11789"/>
                </a:lnTo>
                <a:lnTo>
                  <a:pt x="14519" y="11623"/>
                </a:lnTo>
                <a:lnTo>
                  <a:pt x="14575" y="11457"/>
                </a:lnTo>
                <a:lnTo>
                  <a:pt x="14593" y="11272"/>
                </a:lnTo>
                <a:lnTo>
                  <a:pt x="14612" y="11069"/>
                </a:lnTo>
                <a:lnTo>
                  <a:pt x="14612" y="10866"/>
                </a:lnTo>
                <a:lnTo>
                  <a:pt x="14575" y="10553"/>
                </a:lnTo>
                <a:lnTo>
                  <a:pt x="14501" y="10258"/>
                </a:lnTo>
                <a:lnTo>
                  <a:pt x="14409" y="9963"/>
                </a:lnTo>
                <a:lnTo>
                  <a:pt x="14298" y="9667"/>
                </a:lnTo>
                <a:lnTo>
                  <a:pt x="14150" y="9354"/>
                </a:lnTo>
                <a:lnTo>
                  <a:pt x="13966" y="9059"/>
                </a:lnTo>
                <a:lnTo>
                  <a:pt x="13874" y="8911"/>
                </a:lnTo>
                <a:lnTo>
                  <a:pt x="13763" y="8782"/>
                </a:lnTo>
                <a:lnTo>
                  <a:pt x="13652" y="8671"/>
                </a:lnTo>
                <a:lnTo>
                  <a:pt x="13505" y="8560"/>
                </a:lnTo>
                <a:lnTo>
                  <a:pt x="13320" y="8431"/>
                </a:lnTo>
                <a:lnTo>
                  <a:pt x="13117" y="8358"/>
                </a:lnTo>
                <a:lnTo>
                  <a:pt x="12896" y="8302"/>
                </a:lnTo>
                <a:lnTo>
                  <a:pt x="12675" y="8284"/>
                </a:lnTo>
                <a:lnTo>
                  <a:pt x="12416" y="8302"/>
                </a:lnTo>
                <a:lnTo>
                  <a:pt x="12232" y="8616"/>
                </a:lnTo>
                <a:lnTo>
                  <a:pt x="11992" y="8893"/>
                </a:lnTo>
                <a:lnTo>
                  <a:pt x="11752" y="9151"/>
                </a:lnTo>
                <a:lnTo>
                  <a:pt x="11475" y="9372"/>
                </a:lnTo>
                <a:lnTo>
                  <a:pt x="11180" y="9594"/>
                </a:lnTo>
                <a:lnTo>
                  <a:pt x="10885" y="9760"/>
                </a:lnTo>
                <a:lnTo>
                  <a:pt x="10553" y="9907"/>
                </a:lnTo>
                <a:lnTo>
                  <a:pt x="10203" y="10018"/>
                </a:lnTo>
                <a:lnTo>
                  <a:pt x="10018" y="10055"/>
                </a:lnTo>
                <a:lnTo>
                  <a:pt x="9834" y="10092"/>
                </a:lnTo>
                <a:lnTo>
                  <a:pt x="9649" y="10110"/>
                </a:lnTo>
                <a:lnTo>
                  <a:pt x="9465" y="10110"/>
                </a:lnTo>
                <a:lnTo>
                  <a:pt x="9206" y="10092"/>
                </a:lnTo>
                <a:lnTo>
                  <a:pt x="8948" y="10073"/>
                </a:lnTo>
                <a:lnTo>
                  <a:pt x="8708" y="10018"/>
                </a:lnTo>
                <a:lnTo>
                  <a:pt x="8468" y="9944"/>
                </a:lnTo>
                <a:lnTo>
                  <a:pt x="8229" y="9833"/>
                </a:lnTo>
                <a:lnTo>
                  <a:pt x="8007" y="9723"/>
                </a:lnTo>
                <a:lnTo>
                  <a:pt x="7786" y="9594"/>
                </a:lnTo>
                <a:lnTo>
                  <a:pt x="7565" y="9428"/>
                </a:lnTo>
                <a:lnTo>
                  <a:pt x="7767" y="9483"/>
                </a:lnTo>
                <a:lnTo>
                  <a:pt x="7952" y="9501"/>
                </a:lnTo>
                <a:lnTo>
                  <a:pt x="8136" y="9520"/>
                </a:lnTo>
                <a:lnTo>
                  <a:pt x="8339" y="9538"/>
                </a:lnTo>
                <a:lnTo>
                  <a:pt x="8579" y="9520"/>
                </a:lnTo>
                <a:lnTo>
                  <a:pt x="8819" y="9501"/>
                </a:lnTo>
                <a:lnTo>
                  <a:pt x="9040" y="9446"/>
                </a:lnTo>
                <a:lnTo>
                  <a:pt x="9280" y="9391"/>
                </a:lnTo>
                <a:lnTo>
                  <a:pt x="9502" y="9317"/>
                </a:lnTo>
                <a:lnTo>
                  <a:pt x="9741" y="9225"/>
                </a:lnTo>
                <a:lnTo>
                  <a:pt x="9944" y="9114"/>
                </a:lnTo>
                <a:lnTo>
                  <a:pt x="10166" y="8985"/>
                </a:lnTo>
                <a:lnTo>
                  <a:pt x="10369" y="8856"/>
                </a:lnTo>
                <a:lnTo>
                  <a:pt x="10572" y="8708"/>
                </a:lnTo>
                <a:lnTo>
                  <a:pt x="10756" y="8542"/>
                </a:lnTo>
                <a:lnTo>
                  <a:pt x="10922" y="8376"/>
                </a:lnTo>
                <a:lnTo>
                  <a:pt x="11088" y="8192"/>
                </a:lnTo>
                <a:lnTo>
                  <a:pt x="11236" y="8007"/>
                </a:lnTo>
                <a:lnTo>
                  <a:pt x="11383" y="7804"/>
                </a:lnTo>
                <a:lnTo>
                  <a:pt x="11512" y="7601"/>
                </a:lnTo>
                <a:lnTo>
                  <a:pt x="11642" y="7343"/>
                </a:lnTo>
                <a:lnTo>
                  <a:pt x="11752" y="7066"/>
                </a:lnTo>
                <a:lnTo>
                  <a:pt x="11844" y="6808"/>
                </a:lnTo>
                <a:lnTo>
                  <a:pt x="11918" y="6513"/>
                </a:lnTo>
                <a:lnTo>
                  <a:pt x="11992" y="6236"/>
                </a:lnTo>
                <a:lnTo>
                  <a:pt x="12029" y="5959"/>
                </a:lnTo>
                <a:lnTo>
                  <a:pt x="12047" y="5664"/>
                </a:lnTo>
                <a:lnTo>
                  <a:pt x="12066" y="5369"/>
                </a:lnTo>
                <a:lnTo>
                  <a:pt x="12066" y="5074"/>
                </a:lnTo>
                <a:lnTo>
                  <a:pt x="12029" y="4779"/>
                </a:lnTo>
                <a:lnTo>
                  <a:pt x="11992" y="4483"/>
                </a:lnTo>
                <a:lnTo>
                  <a:pt x="11955" y="4207"/>
                </a:lnTo>
                <a:lnTo>
                  <a:pt x="11881" y="3912"/>
                </a:lnTo>
                <a:lnTo>
                  <a:pt x="11808" y="3635"/>
                </a:lnTo>
                <a:lnTo>
                  <a:pt x="11715" y="3358"/>
                </a:lnTo>
                <a:lnTo>
                  <a:pt x="11605" y="3081"/>
                </a:lnTo>
                <a:lnTo>
                  <a:pt x="11457" y="2768"/>
                </a:lnTo>
                <a:lnTo>
                  <a:pt x="11291" y="2454"/>
                </a:lnTo>
                <a:lnTo>
                  <a:pt x="11125" y="2141"/>
                </a:lnTo>
                <a:lnTo>
                  <a:pt x="10922" y="1864"/>
                </a:lnTo>
                <a:lnTo>
                  <a:pt x="10701" y="1587"/>
                </a:lnTo>
                <a:lnTo>
                  <a:pt x="10479" y="1310"/>
                </a:lnTo>
                <a:lnTo>
                  <a:pt x="10221" y="1071"/>
                </a:lnTo>
                <a:lnTo>
                  <a:pt x="9963" y="849"/>
                </a:lnTo>
                <a:lnTo>
                  <a:pt x="9668" y="646"/>
                </a:lnTo>
                <a:lnTo>
                  <a:pt x="9372" y="480"/>
                </a:lnTo>
                <a:lnTo>
                  <a:pt x="9059" y="333"/>
                </a:lnTo>
                <a:lnTo>
                  <a:pt x="8727" y="222"/>
                </a:lnTo>
                <a:lnTo>
                  <a:pt x="8395" y="111"/>
                </a:lnTo>
                <a:lnTo>
                  <a:pt x="8063" y="56"/>
                </a:lnTo>
                <a:lnTo>
                  <a:pt x="7712" y="19"/>
                </a:lnTo>
                <a:lnTo>
                  <a:pt x="7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5150;p69"/>
          <p:cNvGrpSpPr/>
          <p:nvPr/>
        </p:nvGrpSpPr>
        <p:grpSpPr>
          <a:xfrm>
            <a:off x="-1831702" y="2005537"/>
            <a:ext cx="1736010" cy="2906718"/>
            <a:chOff x="5810250" y="697491"/>
            <a:chExt cx="2279787" cy="3748518"/>
          </a:xfrm>
        </p:grpSpPr>
        <p:sp>
          <p:nvSpPr>
            <p:cNvPr id="77" name="Google Shape;5151;p69"/>
            <p:cNvSpPr/>
            <p:nvPr/>
          </p:nvSpPr>
          <p:spPr>
            <a:xfrm>
              <a:off x="6255260" y="4250618"/>
              <a:ext cx="1501913" cy="195391"/>
            </a:xfrm>
            <a:custGeom>
              <a:avLst/>
              <a:gdLst/>
              <a:ahLst/>
              <a:cxnLst/>
              <a:rect l="l" t="t" r="r" b="b"/>
              <a:pathLst>
                <a:path w="81064" h="10546" extrusionOk="0">
                  <a:moveTo>
                    <a:pt x="40519" y="0"/>
                  </a:moveTo>
                  <a:lnTo>
                    <a:pt x="36382" y="25"/>
                  </a:lnTo>
                  <a:lnTo>
                    <a:pt x="32345" y="126"/>
                  </a:lnTo>
                  <a:lnTo>
                    <a:pt x="28459" y="252"/>
                  </a:lnTo>
                  <a:lnTo>
                    <a:pt x="24751" y="429"/>
                  </a:lnTo>
                  <a:lnTo>
                    <a:pt x="21193" y="631"/>
                  </a:lnTo>
                  <a:lnTo>
                    <a:pt x="17863" y="908"/>
                  </a:lnTo>
                  <a:lnTo>
                    <a:pt x="14735" y="1211"/>
                  </a:lnTo>
                  <a:lnTo>
                    <a:pt x="13271" y="1388"/>
                  </a:lnTo>
                  <a:lnTo>
                    <a:pt x="11858" y="1539"/>
                  </a:lnTo>
                  <a:lnTo>
                    <a:pt x="10521" y="1741"/>
                  </a:lnTo>
                  <a:lnTo>
                    <a:pt x="9235" y="1918"/>
                  </a:lnTo>
                  <a:lnTo>
                    <a:pt x="8049" y="2119"/>
                  </a:lnTo>
                  <a:lnTo>
                    <a:pt x="6913" y="2321"/>
                  </a:lnTo>
                  <a:lnTo>
                    <a:pt x="5854" y="2548"/>
                  </a:lnTo>
                  <a:lnTo>
                    <a:pt x="4870" y="2775"/>
                  </a:lnTo>
                  <a:lnTo>
                    <a:pt x="3987" y="3002"/>
                  </a:lnTo>
                  <a:lnTo>
                    <a:pt x="3179" y="3229"/>
                  </a:lnTo>
                  <a:lnTo>
                    <a:pt x="2448" y="3457"/>
                  </a:lnTo>
                  <a:lnTo>
                    <a:pt x="1817" y="3709"/>
                  </a:lnTo>
                  <a:lnTo>
                    <a:pt x="1262" y="3961"/>
                  </a:lnTo>
                  <a:lnTo>
                    <a:pt x="808" y="4213"/>
                  </a:lnTo>
                  <a:lnTo>
                    <a:pt x="631" y="4340"/>
                  </a:lnTo>
                  <a:lnTo>
                    <a:pt x="455" y="4466"/>
                  </a:lnTo>
                  <a:lnTo>
                    <a:pt x="303" y="4592"/>
                  </a:lnTo>
                  <a:lnTo>
                    <a:pt x="202" y="4743"/>
                  </a:lnTo>
                  <a:lnTo>
                    <a:pt x="101" y="4869"/>
                  </a:lnTo>
                  <a:lnTo>
                    <a:pt x="51" y="4996"/>
                  </a:lnTo>
                  <a:lnTo>
                    <a:pt x="1" y="5147"/>
                  </a:lnTo>
                  <a:lnTo>
                    <a:pt x="1" y="5273"/>
                  </a:lnTo>
                  <a:lnTo>
                    <a:pt x="1" y="5399"/>
                  </a:lnTo>
                  <a:lnTo>
                    <a:pt x="51" y="5551"/>
                  </a:lnTo>
                  <a:lnTo>
                    <a:pt x="101" y="5677"/>
                  </a:lnTo>
                  <a:lnTo>
                    <a:pt x="202" y="5803"/>
                  </a:lnTo>
                  <a:lnTo>
                    <a:pt x="303" y="5954"/>
                  </a:lnTo>
                  <a:lnTo>
                    <a:pt x="455" y="6080"/>
                  </a:lnTo>
                  <a:lnTo>
                    <a:pt x="631" y="6207"/>
                  </a:lnTo>
                  <a:lnTo>
                    <a:pt x="808" y="6333"/>
                  </a:lnTo>
                  <a:lnTo>
                    <a:pt x="1262" y="6585"/>
                  </a:lnTo>
                  <a:lnTo>
                    <a:pt x="1817" y="6837"/>
                  </a:lnTo>
                  <a:lnTo>
                    <a:pt x="2448" y="7090"/>
                  </a:lnTo>
                  <a:lnTo>
                    <a:pt x="3179" y="7317"/>
                  </a:lnTo>
                  <a:lnTo>
                    <a:pt x="3987" y="7569"/>
                  </a:lnTo>
                  <a:lnTo>
                    <a:pt x="4870" y="7796"/>
                  </a:lnTo>
                  <a:lnTo>
                    <a:pt x="5854" y="7998"/>
                  </a:lnTo>
                  <a:lnTo>
                    <a:pt x="6913" y="8225"/>
                  </a:lnTo>
                  <a:lnTo>
                    <a:pt x="8049" y="8427"/>
                  </a:lnTo>
                  <a:lnTo>
                    <a:pt x="9235" y="8629"/>
                  </a:lnTo>
                  <a:lnTo>
                    <a:pt x="10521" y="8805"/>
                  </a:lnTo>
                  <a:lnTo>
                    <a:pt x="11858" y="9007"/>
                  </a:lnTo>
                  <a:lnTo>
                    <a:pt x="13271" y="9184"/>
                  </a:lnTo>
                  <a:lnTo>
                    <a:pt x="14735" y="9335"/>
                  </a:lnTo>
                  <a:lnTo>
                    <a:pt x="17863" y="9638"/>
                  </a:lnTo>
                  <a:lnTo>
                    <a:pt x="21193" y="9915"/>
                  </a:lnTo>
                  <a:lnTo>
                    <a:pt x="24751" y="10117"/>
                  </a:lnTo>
                  <a:lnTo>
                    <a:pt x="28459" y="10294"/>
                  </a:lnTo>
                  <a:lnTo>
                    <a:pt x="32345" y="10445"/>
                  </a:lnTo>
                  <a:lnTo>
                    <a:pt x="36382" y="10521"/>
                  </a:lnTo>
                  <a:lnTo>
                    <a:pt x="40519" y="10546"/>
                  </a:lnTo>
                  <a:lnTo>
                    <a:pt x="44682" y="10521"/>
                  </a:lnTo>
                  <a:lnTo>
                    <a:pt x="48694" y="10445"/>
                  </a:lnTo>
                  <a:lnTo>
                    <a:pt x="52579" y="10294"/>
                  </a:lnTo>
                  <a:lnTo>
                    <a:pt x="56313" y="10117"/>
                  </a:lnTo>
                  <a:lnTo>
                    <a:pt x="59845" y="9915"/>
                  </a:lnTo>
                  <a:lnTo>
                    <a:pt x="63201" y="9638"/>
                  </a:lnTo>
                  <a:lnTo>
                    <a:pt x="66304" y="9335"/>
                  </a:lnTo>
                  <a:lnTo>
                    <a:pt x="67792" y="9184"/>
                  </a:lnTo>
                  <a:lnTo>
                    <a:pt x="69180" y="9007"/>
                  </a:lnTo>
                  <a:lnTo>
                    <a:pt x="70542" y="8805"/>
                  </a:lnTo>
                  <a:lnTo>
                    <a:pt x="71804" y="8629"/>
                  </a:lnTo>
                  <a:lnTo>
                    <a:pt x="73015" y="8427"/>
                  </a:lnTo>
                  <a:lnTo>
                    <a:pt x="74150" y="8225"/>
                  </a:lnTo>
                  <a:lnTo>
                    <a:pt x="75185" y="7998"/>
                  </a:lnTo>
                  <a:lnTo>
                    <a:pt x="76169" y="7796"/>
                  </a:lnTo>
                  <a:lnTo>
                    <a:pt x="77077" y="7569"/>
                  </a:lnTo>
                  <a:lnTo>
                    <a:pt x="77884" y="7317"/>
                  </a:lnTo>
                  <a:lnTo>
                    <a:pt x="78616" y="7090"/>
                  </a:lnTo>
                  <a:lnTo>
                    <a:pt x="79247" y="6837"/>
                  </a:lnTo>
                  <a:lnTo>
                    <a:pt x="79776" y="6585"/>
                  </a:lnTo>
                  <a:lnTo>
                    <a:pt x="80231" y="6333"/>
                  </a:lnTo>
                  <a:lnTo>
                    <a:pt x="80432" y="6207"/>
                  </a:lnTo>
                  <a:lnTo>
                    <a:pt x="80609" y="6080"/>
                  </a:lnTo>
                  <a:lnTo>
                    <a:pt x="80735" y="5954"/>
                  </a:lnTo>
                  <a:lnTo>
                    <a:pt x="80861" y="5803"/>
                  </a:lnTo>
                  <a:lnTo>
                    <a:pt x="80937" y="5677"/>
                  </a:lnTo>
                  <a:lnTo>
                    <a:pt x="81013" y="5551"/>
                  </a:lnTo>
                  <a:lnTo>
                    <a:pt x="81063" y="5399"/>
                  </a:lnTo>
                  <a:lnTo>
                    <a:pt x="81063" y="5273"/>
                  </a:lnTo>
                  <a:lnTo>
                    <a:pt x="81038" y="5122"/>
                  </a:lnTo>
                  <a:lnTo>
                    <a:pt x="80987" y="4945"/>
                  </a:lnTo>
                  <a:lnTo>
                    <a:pt x="80887" y="4794"/>
                  </a:lnTo>
                  <a:lnTo>
                    <a:pt x="80760" y="4617"/>
                  </a:lnTo>
                  <a:lnTo>
                    <a:pt x="80584" y="4466"/>
                  </a:lnTo>
                  <a:lnTo>
                    <a:pt x="80382" y="4289"/>
                  </a:lnTo>
                  <a:lnTo>
                    <a:pt x="80130" y="4138"/>
                  </a:lnTo>
                  <a:lnTo>
                    <a:pt x="79852" y="3986"/>
                  </a:lnTo>
                  <a:lnTo>
                    <a:pt x="79524" y="3835"/>
                  </a:lnTo>
                  <a:lnTo>
                    <a:pt x="79171" y="3684"/>
                  </a:lnTo>
                  <a:lnTo>
                    <a:pt x="78389" y="3381"/>
                  </a:lnTo>
                  <a:lnTo>
                    <a:pt x="77455" y="3103"/>
                  </a:lnTo>
                  <a:lnTo>
                    <a:pt x="76396" y="2826"/>
                  </a:lnTo>
                  <a:lnTo>
                    <a:pt x="75210" y="2548"/>
                  </a:lnTo>
                  <a:lnTo>
                    <a:pt x="73923" y="2296"/>
                  </a:lnTo>
                  <a:lnTo>
                    <a:pt x="72510" y="2044"/>
                  </a:lnTo>
                  <a:lnTo>
                    <a:pt x="70997" y="1791"/>
                  </a:lnTo>
                  <a:lnTo>
                    <a:pt x="69382" y="1564"/>
                  </a:lnTo>
                  <a:lnTo>
                    <a:pt x="67666" y="1362"/>
                  </a:lnTo>
                  <a:lnTo>
                    <a:pt x="65875" y="1161"/>
                  </a:lnTo>
                  <a:lnTo>
                    <a:pt x="63983" y="984"/>
                  </a:lnTo>
                  <a:lnTo>
                    <a:pt x="63983" y="984"/>
                  </a:lnTo>
                  <a:lnTo>
                    <a:pt x="64513" y="1362"/>
                  </a:lnTo>
                  <a:lnTo>
                    <a:pt x="65042" y="1766"/>
                  </a:lnTo>
                  <a:lnTo>
                    <a:pt x="65522" y="2220"/>
                  </a:lnTo>
                  <a:lnTo>
                    <a:pt x="65951" y="2700"/>
                  </a:lnTo>
                  <a:lnTo>
                    <a:pt x="66178" y="2977"/>
                  </a:lnTo>
                  <a:lnTo>
                    <a:pt x="66380" y="3255"/>
                  </a:lnTo>
                  <a:lnTo>
                    <a:pt x="66733" y="3835"/>
                  </a:lnTo>
                  <a:lnTo>
                    <a:pt x="67010" y="4390"/>
                  </a:lnTo>
                  <a:lnTo>
                    <a:pt x="67263" y="4945"/>
                  </a:lnTo>
                  <a:lnTo>
                    <a:pt x="67464" y="5500"/>
                  </a:lnTo>
                  <a:lnTo>
                    <a:pt x="67616" y="6030"/>
                  </a:lnTo>
                  <a:lnTo>
                    <a:pt x="67742" y="6560"/>
                  </a:lnTo>
                  <a:lnTo>
                    <a:pt x="67818" y="7039"/>
                  </a:lnTo>
                  <a:lnTo>
                    <a:pt x="46776" y="6635"/>
                  </a:lnTo>
                  <a:lnTo>
                    <a:pt x="46726" y="76"/>
                  </a:lnTo>
                  <a:lnTo>
                    <a:pt x="43648" y="25"/>
                  </a:lnTo>
                  <a:lnTo>
                    <a:pt x="405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152;p69"/>
            <p:cNvSpPr/>
            <p:nvPr/>
          </p:nvSpPr>
          <p:spPr>
            <a:xfrm>
              <a:off x="6255260" y="4250618"/>
              <a:ext cx="1501913" cy="195391"/>
            </a:xfrm>
            <a:custGeom>
              <a:avLst/>
              <a:gdLst/>
              <a:ahLst/>
              <a:cxnLst/>
              <a:rect l="l" t="t" r="r" b="b"/>
              <a:pathLst>
                <a:path w="81064" h="10546" fill="none" extrusionOk="0">
                  <a:moveTo>
                    <a:pt x="40519" y="0"/>
                  </a:moveTo>
                  <a:lnTo>
                    <a:pt x="40519" y="0"/>
                  </a:lnTo>
                  <a:lnTo>
                    <a:pt x="36382" y="25"/>
                  </a:lnTo>
                  <a:lnTo>
                    <a:pt x="32345" y="126"/>
                  </a:lnTo>
                  <a:lnTo>
                    <a:pt x="28459" y="252"/>
                  </a:lnTo>
                  <a:lnTo>
                    <a:pt x="24751" y="429"/>
                  </a:lnTo>
                  <a:lnTo>
                    <a:pt x="21193" y="631"/>
                  </a:lnTo>
                  <a:lnTo>
                    <a:pt x="17863" y="908"/>
                  </a:lnTo>
                  <a:lnTo>
                    <a:pt x="14735" y="1211"/>
                  </a:lnTo>
                  <a:lnTo>
                    <a:pt x="13271" y="1388"/>
                  </a:lnTo>
                  <a:lnTo>
                    <a:pt x="11858" y="1539"/>
                  </a:lnTo>
                  <a:lnTo>
                    <a:pt x="10521" y="1741"/>
                  </a:lnTo>
                  <a:lnTo>
                    <a:pt x="9235" y="1918"/>
                  </a:lnTo>
                  <a:lnTo>
                    <a:pt x="8049" y="2119"/>
                  </a:lnTo>
                  <a:lnTo>
                    <a:pt x="6913" y="2321"/>
                  </a:lnTo>
                  <a:lnTo>
                    <a:pt x="5854" y="2548"/>
                  </a:lnTo>
                  <a:lnTo>
                    <a:pt x="4870" y="2775"/>
                  </a:lnTo>
                  <a:lnTo>
                    <a:pt x="3987" y="3002"/>
                  </a:lnTo>
                  <a:lnTo>
                    <a:pt x="3179" y="3229"/>
                  </a:lnTo>
                  <a:lnTo>
                    <a:pt x="2448" y="3457"/>
                  </a:lnTo>
                  <a:lnTo>
                    <a:pt x="1817" y="3709"/>
                  </a:lnTo>
                  <a:lnTo>
                    <a:pt x="1262" y="3961"/>
                  </a:lnTo>
                  <a:lnTo>
                    <a:pt x="808" y="4213"/>
                  </a:lnTo>
                  <a:lnTo>
                    <a:pt x="631" y="4340"/>
                  </a:lnTo>
                  <a:lnTo>
                    <a:pt x="455" y="4466"/>
                  </a:lnTo>
                  <a:lnTo>
                    <a:pt x="303" y="4592"/>
                  </a:lnTo>
                  <a:lnTo>
                    <a:pt x="202" y="4743"/>
                  </a:lnTo>
                  <a:lnTo>
                    <a:pt x="101" y="4869"/>
                  </a:lnTo>
                  <a:lnTo>
                    <a:pt x="51" y="4996"/>
                  </a:lnTo>
                  <a:lnTo>
                    <a:pt x="1" y="5147"/>
                  </a:lnTo>
                  <a:lnTo>
                    <a:pt x="1" y="5273"/>
                  </a:lnTo>
                  <a:lnTo>
                    <a:pt x="1" y="5273"/>
                  </a:lnTo>
                  <a:lnTo>
                    <a:pt x="1" y="5399"/>
                  </a:lnTo>
                  <a:lnTo>
                    <a:pt x="51" y="5551"/>
                  </a:lnTo>
                  <a:lnTo>
                    <a:pt x="101" y="5677"/>
                  </a:lnTo>
                  <a:lnTo>
                    <a:pt x="202" y="5803"/>
                  </a:lnTo>
                  <a:lnTo>
                    <a:pt x="303" y="5954"/>
                  </a:lnTo>
                  <a:lnTo>
                    <a:pt x="455" y="6080"/>
                  </a:lnTo>
                  <a:lnTo>
                    <a:pt x="631" y="6207"/>
                  </a:lnTo>
                  <a:lnTo>
                    <a:pt x="808" y="6333"/>
                  </a:lnTo>
                  <a:lnTo>
                    <a:pt x="1262" y="6585"/>
                  </a:lnTo>
                  <a:lnTo>
                    <a:pt x="1817" y="6837"/>
                  </a:lnTo>
                  <a:lnTo>
                    <a:pt x="2448" y="7090"/>
                  </a:lnTo>
                  <a:lnTo>
                    <a:pt x="3179" y="7317"/>
                  </a:lnTo>
                  <a:lnTo>
                    <a:pt x="3987" y="7569"/>
                  </a:lnTo>
                  <a:lnTo>
                    <a:pt x="4870" y="7796"/>
                  </a:lnTo>
                  <a:lnTo>
                    <a:pt x="5854" y="7998"/>
                  </a:lnTo>
                  <a:lnTo>
                    <a:pt x="6913" y="8225"/>
                  </a:lnTo>
                  <a:lnTo>
                    <a:pt x="8049" y="8427"/>
                  </a:lnTo>
                  <a:lnTo>
                    <a:pt x="9235" y="8629"/>
                  </a:lnTo>
                  <a:lnTo>
                    <a:pt x="10521" y="8805"/>
                  </a:lnTo>
                  <a:lnTo>
                    <a:pt x="11858" y="9007"/>
                  </a:lnTo>
                  <a:lnTo>
                    <a:pt x="13271" y="9184"/>
                  </a:lnTo>
                  <a:lnTo>
                    <a:pt x="14735" y="9335"/>
                  </a:lnTo>
                  <a:lnTo>
                    <a:pt x="17863" y="9638"/>
                  </a:lnTo>
                  <a:lnTo>
                    <a:pt x="21193" y="9915"/>
                  </a:lnTo>
                  <a:lnTo>
                    <a:pt x="24751" y="10117"/>
                  </a:lnTo>
                  <a:lnTo>
                    <a:pt x="28459" y="10294"/>
                  </a:lnTo>
                  <a:lnTo>
                    <a:pt x="32345" y="10445"/>
                  </a:lnTo>
                  <a:lnTo>
                    <a:pt x="36382" y="10521"/>
                  </a:lnTo>
                  <a:lnTo>
                    <a:pt x="40519" y="10546"/>
                  </a:lnTo>
                  <a:lnTo>
                    <a:pt x="40519" y="10546"/>
                  </a:lnTo>
                  <a:lnTo>
                    <a:pt x="44682" y="10521"/>
                  </a:lnTo>
                  <a:lnTo>
                    <a:pt x="48694" y="10445"/>
                  </a:lnTo>
                  <a:lnTo>
                    <a:pt x="52579" y="10294"/>
                  </a:lnTo>
                  <a:lnTo>
                    <a:pt x="56313" y="10117"/>
                  </a:lnTo>
                  <a:lnTo>
                    <a:pt x="59845" y="9915"/>
                  </a:lnTo>
                  <a:lnTo>
                    <a:pt x="63201" y="9638"/>
                  </a:lnTo>
                  <a:lnTo>
                    <a:pt x="66304" y="9335"/>
                  </a:lnTo>
                  <a:lnTo>
                    <a:pt x="67792" y="9184"/>
                  </a:lnTo>
                  <a:lnTo>
                    <a:pt x="69180" y="9007"/>
                  </a:lnTo>
                  <a:lnTo>
                    <a:pt x="70542" y="8805"/>
                  </a:lnTo>
                  <a:lnTo>
                    <a:pt x="71804" y="8629"/>
                  </a:lnTo>
                  <a:lnTo>
                    <a:pt x="73015" y="8427"/>
                  </a:lnTo>
                  <a:lnTo>
                    <a:pt x="74150" y="8225"/>
                  </a:lnTo>
                  <a:lnTo>
                    <a:pt x="75185" y="7998"/>
                  </a:lnTo>
                  <a:lnTo>
                    <a:pt x="76169" y="7796"/>
                  </a:lnTo>
                  <a:lnTo>
                    <a:pt x="77077" y="7569"/>
                  </a:lnTo>
                  <a:lnTo>
                    <a:pt x="77884" y="7317"/>
                  </a:lnTo>
                  <a:lnTo>
                    <a:pt x="78616" y="7090"/>
                  </a:lnTo>
                  <a:lnTo>
                    <a:pt x="79247" y="6837"/>
                  </a:lnTo>
                  <a:lnTo>
                    <a:pt x="79776" y="6585"/>
                  </a:lnTo>
                  <a:lnTo>
                    <a:pt x="80231" y="6333"/>
                  </a:lnTo>
                  <a:lnTo>
                    <a:pt x="80432" y="6207"/>
                  </a:lnTo>
                  <a:lnTo>
                    <a:pt x="80609" y="6080"/>
                  </a:lnTo>
                  <a:lnTo>
                    <a:pt x="80735" y="5954"/>
                  </a:lnTo>
                  <a:lnTo>
                    <a:pt x="80861" y="5803"/>
                  </a:lnTo>
                  <a:lnTo>
                    <a:pt x="80937" y="5677"/>
                  </a:lnTo>
                  <a:lnTo>
                    <a:pt x="81013" y="5551"/>
                  </a:lnTo>
                  <a:lnTo>
                    <a:pt x="81063" y="5399"/>
                  </a:lnTo>
                  <a:lnTo>
                    <a:pt x="81063" y="5273"/>
                  </a:lnTo>
                  <a:lnTo>
                    <a:pt x="81063" y="5273"/>
                  </a:lnTo>
                  <a:lnTo>
                    <a:pt x="81038" y="5122"/>
                  </a:lnTo>
                  <a:lnTo>
                    <a:pt x="80987" y="4945"/>
                  </a:lnTo>
                  <a:lnTo>
                    <a:pt x="80887" y="4794"/>
                  </a:lnTo>
                  <a:lnTo>
                    <a:pt x="80760" y="4617"/>
                  </a:lnTo>
                  <a:lnTo>
                    <a:pt x="80584" y="4466"/>
                  </a:lnTo>
                  <a:lnTo>
                    <a:pt x="80382" y="4289"/>
                  </a:lnTo>
                  <a:lnTo>
                    <a:pt x="80130" y="4138"/>
                  </a:lnTo>
                  <a:lnTo>
                    <a:pt x="79852" y="3986"/>
                  </a:lnTo>
                  <a:lnTo>
                    <a:pt x="79524" y="3835"/>
                  </a:lnTo>
                  <a:lnTo>
                    <a:pt x="79171" y="3684"/>
                  </a:lnTo>
                  <a:lnTo>
                    <a:pt x="78389" y="3381"/>
                  </a:lnTo>
                  <a:lnTo>
                    <a:pt x="77455" y="3103"/>
                  </a:lnTo>
                  <a:lnTo>
                    <a:pt x="76396" y="2826"/>
                  </a:lnTo>
                  <a:lnTo>
                    <a:pt x="75210" y="2548"/>
                  </a:lnTo>
                  <a:lnTo>
                    <a:pt x="73923" y="2296"/>
                  </a:lnTo>
                  <a:lnTo>
                    <a:pt x="72510" y="2044"/>
                  </a:lnTo>
                  <a:lnTo>
                    <a:pt x="70997" y="1791"/>
                  </a:lnTo>
                  <a:lnTo>
                    <a:pt x="69382" y="1564"/>
                  </a:lnTo>
                  <a:lnTo>
                    <a:pt x="67666" y="1362"/>
                  </a:lnTo>
                  <a:lnTo>
                    <a:pt x="65875" y="1161"/>
                  </a:lnTo>
                  <a:lnTo>
                    <a:pt x="63983" y="984"/>
                  </a:lnTo>
                  <a:lnTo>
                    <a:pt x="63983" y="984"/>
                  </a:lnTo>
                  <a:lnTo>
                    <a:pt x="64513" y="1362"/>
                  </a:lnTo>
                  <a:lnTo>
                    <a:pt x="65042" y="1766"/>
                  </a:lnTo>
                  <a:lnTo>
                    <a:pt x="65522" y="2220"/>
                  </a:lnTo>
                  <a:lnTo>
                    <a:pt x="65951" y="2700"/>
                  </a:lnTo>
                  <a:lnTo>
                    <a:pt x="65951" y="2700"/>
                  </a:lnTo>
                  <a:lnTo>
                    <a:pt x="66178" y="2977"/>
                  </a:lnTo>
                  <a:lnTo>
                    <a:pt x="66380" y="3255"/>
                  </a:lnTo>
                  <a:lnTo>
                    <a:pt x="66733" y="3835"/>
                  </a:lnTo>
                  <a:lnTo>
                    <a:pt x="67010" y="4390"/>
                  </a:lnTo>
                  <a:lnTo>
                    <a:pt x="67263" y="4945"/>
                  </a:lnTo>
                  <a:lnTo>
                    <a:pt x="67464" y="5500"/>
                  </a:lnTo>
                  <a:lnTo>
                    <a:pt x="67616" y="6030"/>
                  </a:lnTo>
                  <a:lnTo>
                    <a:pt x="67742" y="6560"/>
                  </a:lnTo>
                  <a:lnTo>
                    <a:pt x="67818" y="7039"/>
                  </a:lnTo>
                  <a:lnTo>
                    <a:pt x="67818" y="7039"/>
                  </a:lnTo>
                  <a:lnTo>
                    <a:pt x="46776" y="6635"/>
                  </a:lnTo>
                  <a:lnTo>
                    <a:pt x="46776" y="6635"/>
                  </a:lnTo>
                  <a:lnTo>
                    <a:pt x="46726" y="76"/>
                  </a:lnTo>
                  <a:lnTo>
                    <a:pt x="46726" y="76"/>
                  </a:lnTo>
                  <a:lnTo>
                    <a:pt x="43648" y="25"/>
                  </a:lnTo>
                  <a:lnTo>
                    <a:pt x="405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153;p69"/>
            <p:cNvSpPr/>
            <p:nvPr/>
          </p:nvSpPr>
          <p:spPr>
            <a:xfrm>
              <a:off x="6959257" y="2285429"/>
              <a:ext cx="195410" cy="304314"/>
            </a:xfrm>
            <a:custGeom>
              <a:avLst/>
              <a:gdLst/>
              <a:ahLst/>
              <a:cxnLst/>
              <a:rect l="l" t="t" r="r" b="b"/>
              <a:pathLst>
                <a:path w="10547" h="16425" extrusionOk="0">
                  <a:moveTo>
                    <a:pt x="10319" y="0"/>
                  </a:moveTo>
                  <a:lnTo>
                    <a:pt x="0" y="127"/>
                  </a:lnTo>
                  <a:lnTo>
                    <a:pt x="253" y="16425"/>
                  </a:lnTo>
                  <a:lnTo>
                    <a:pt x="10546" y="16273"/>
                  </a:lnTo>
                  <a:lnTo>
                    <a:pt x="10319" y="0"/>
                  </a:lnTo>
                  <a:close/>
                </a:path>
              </a:pathLst>
            </a:custGeom>
            <a:solidFill>
              <a:srgbClr val="F6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154;p69"/>
            <p:cNvSpPr/>
            <p:nvPr/>
          </p:nvSpPr>
          <p:spPr>
            <a:xfrm>
              <a:off x="6959257" y="2285429"/>
              <a:ext cx="195410" cy="304314"/>
            </a:xfrm>
            <a:custGeom>
              <a:avLst/>
              <a:gdLst/>
              <a:ahLst/>
              <a:cxnLst/>
              <a:rect l="l" t="t" r="r" b="b"/>
              <a:pathLst>
                <a:path w="10547" h="16425" fill="none" extrusionOk="0">
                  <a:moveTo>
                    <a:pt x="253" y="16425"/>
                  </a:moveTo>
                  <a:lnTo>
                    <a:pt x="10546" y="16273"/>
                  </a:lnTo>
                  <a:lnTo>
                    <a:pt x="10319" y="0"/>
                  </a:lnTo>
                  <a:lnTo>
                    <a:pt x="0" y="127"/>
                  </a:lnTo>
                  <a:lnTo>
                    <a:pt x="253" y="16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155;p69"/>
            <p:cNvSpPr/>
            <p:nvPr/>
          </p:nvSpPr>
          <p:spPr>
            <a:xfrm>
              <a:off x="7469245" y="1591252"/>
              <a:ext cx="330512" cy="373978"/>
            </a:xfrm>
            <a:custGeom>
              <a:avLst/>
              <a:gdLst/>
              <a:ahLst/>
              <a:cxnLst/>
              <a:rect l="l" t="t" r="r" b="b"/>
              <a:pathLst>
                <a:path w="17839" h="20185" extrusionOk="0">
                  <a:moveTo>
                    <a:pt x="11455" y="1"/>
                  </a:moveTo>
                  <a:lnTo>
                    <a:pt x="11076" y="26"/>
                  </a:lnTo>
                  <a:lnTo>
                    <a:pt x="10673" y="51"/>
                  </a:lnTo>
                  <a:lnTo>
                    <a:pt x="10294" y="102"/>
                  </a:lnTo>
                  <a:lnTo>
                    <a:pt x="9941" y="152"/>
                  </a:lnTo>
                  <a:lnTo>
                    <a:pt x="9588" y="253"/>
                  </a:lnTo>
                  <a:lnTo>
                    <a:pt x="9235" y="354"/>
                  </a:lnTo>
                  <a:lnTo>
                    <a:pt x="8604" y="556"/>
                  </a:lnTo>
                  <a:lnTo>
                    <a:pt x="8049" y="783"/>
                  </a:lnTo>
                  <a:lnTo>
                    <a:pt x="7570" y="985"/>
                  </a:lnTo>
                  <a:lnTo>
                    <a:pt x="7015" y="1237"/>
                  </a:lnTo>
                  <a:lnTo>
                    <a:pt x="6510" y="1514"/>
                  </a:lnTo>
                  <a:lnTo>
                    <a:pt x="6031" y="1817"/>
                  </a:lnTo>
                  <a:lnTo>
                    <a:pt x="5602" y="2120"/>
                  </a:lnTo>
                  <a:lnTo>
                    <a:pt x="5173" y="2448"/>
                  </a:lnTo>
                  <a:lnTo>
                    <a:pt x="4794" y="2776"/>
                  </a:lnTo>
                  <a:lnTo>
                    <a:pt x="4441" y="3104"/>
                  </a:lnTo>
                  <a:lnTo>
                    <a:pt x="4113" y="3432"/>
                  </a:lnTo>
                  <a:lnTo>
                    <a:pt x="3810" y="3735"/>
                  </a:lnTo>
                  <a:lnTo>
                    <a:pt x="3558" y="4063"/>
                  </a:lnTo>
                  <a:lnTo>
                    <a:pt x="3104" y="4643"/>
                  </a:lnTo>
                  <a:lnTo>
                    <a:pt x="2726" y="5173"/>
                  </a:lnTo>
                  <a:lnTo>
                    <a:pt x="2473" y="5602"/>
                  </a:lnTo>
                  <a:lnTo>
                    <a:pt x="1" y="20083"/>
                  </a:lnTo>
                  <a:lnTo>
                    <a:pt x="808" y="20159"/>
                  </a:lnTo>
                  <a:lnTo>
                    <a:pt x="1313" y="20184"/>
                  </a:lnTo>
                  <a:lnTo>
                    <a:pt x="2498" y="20184"/>
                  </a:lnTo>
                  <a:lnTo>
                    <a:pt x="3154" y="20159"/>
                  </a:lnTo>
                  <a:lnTo>
                    <a:pt x="3861" y="20109"/>
                  </a:lnTo>
                  <a:lnTo>
                    <a:pt x="4618" y="20008"/>
                  </a:lnTo>
                  <a:lnTo>
                    <a:pt x="5400" y="19882"/>
                  </a:lnTo>
                  <a:lnTo>
                    <a:pt x="6182" y="19705"/>
                  </a:lnTo>
                  <a:lnTo>
                    <a:pt x="7015" y="19478"/>
                  </a:lnTo>
                  <a:lnTo>
                    <a:pt x="7872" y="19200"/>
                  </a:lnTo>
                  <a:lnTo>
                    <a:pt x="8730" y="18872"/>
                  </a:lnTo>
                  <a:lnTo>
                    <a:pt x="9588" y="18469"/>
                  </a:lnTo>
                  <a:lnTo>
                    <a:pt x="10017" y="18242"/>
                  </a:lnTo>
                  <a:lnTo>
                    <a:pt x="10446" y="17989"/>
                  </a:lnTo>
                  <a:lnTo>
                    <a:pt x="10875" y="17712"/>
                  </a:lnTo>
                  <a:lnTo>
                    <a:pt x="11304" y="17434"/>
                  </a:lnTo>
                  <a:lnTo>
                    <a:pt x="11884" y="17031"/>
                  </a:lnTo>
                  <a:lnTo>
                    <a:pt x="12313" y="16703"/>
                  </a:lnTo>
                  <a:lnTo>
                    <a:pt x="12817" y="16299"/>
                  </a:lnTo>
                  <a:lnTo>
                    <a:pt x="13372" y="15794"/>
                  </a:lnTo>
                  <a:lnTo>
                    <a:pt x="13978" y="15239"/>
                  </a:lnTo>
                  <a:lnTo>
                    <a:pt x="14583" y="14609"/>
                  </a:lnTo>
                  <a:lnTo>
                    <a:pt x="15189" y="13902"/>
                  </a:lnTo>
                  <a:lnTo>
                    <a:pt x="15492" y="13549"/>
                  </a:lnTo>
                  <a:lnTo>
                    <a:pt x="15794" y="13145"/>
                  </a:lnTo>
                  <a:lnTo>
                    <a:pt x="16072" y="12742"/>
                  </a:lnTo>
                  <a:lnTo>
                    <a:pt x="16349" y="12338"/>
                  </a:lnTo>
                  <a:lnTo>
                    <a:pt x="16602" y="11909"/>
                  </a:lnTo>
                  <a:lnTo>
                    <a:pt x="16829" y="11455"/>
                  </a:lnTo>
                  <a:lnTo>
                    <a:pt x="17056" y="11001"/>
                  </a:lnTo>
                  <a:lnTo>
                    <a:pt x="17258" y="10521"/>
                  </a:lnTo>
                  <a:lnTo>
                    <a:pt x="17409" y="10042"/>
                  </a:lnTo>
                  <a:lnTo>
                    <a:pt x="17560" y="9563"/>
                  </a:lnTo>
                  <a:lnTo>
                    <a:pt x="17687" y="9058"/>
                  </a:lnTo>
                  <a:lnTo>
                    <a:pt x="17762" y="8554"/>
                  </a:lnTo>
                  <a:lnTo>
                    <a:pt x="17813" y="8024"/>
                  </a:lnTo>
                  <a:lnTo>
                    <a:pt x="17838" y="7494"/>
                  </a:lnTo>
                  <a:lnTo>
                    <a:pt x="17813" y="6964"/>
                  </a:lnTo>
                  <a:lnTo>
                    <a:pt x="17737" y="6409"/>
                  </a:lnTo>
                  <a:lnTo>
                    <a:pt x="17661" y="5980"/>
                  </a:lnTo>
                  <a:lnTo>
                    <a:pt x="17560" y="5526"/>
                  </a:lnTo>
                  <a:lnTo>
                    <a:pt x="17434" y="5072"/>
                  </a:lnTo>
                  <a:lnTo>
                    <a:pt x="17258" y="4618"/>
                  </a:lnTo>
                  <a:lnTo>
                    <a:pt x="17081" y="4164"/>
                  </a:lnTo>
                  <a:lnTo>
                    <a:pt x="16854" y="3709"/>
                  </a:lnTo>
                  <a:lnTo>
                    <a:pt x="16602" y="3281"/>
                  </a:lnTo>
                  <a:lnTo>
                    <a:pt x="16324" y="2852"/>
                  </a:lnTo>
                  <a:lnTo>
                    <a:pt x="16021" y="2423"/>
                  </a:lnTo>
                  <a:lnTo>
                    <a:pt x="15693" y="2019"/>
                  </a:lnTo>
                  <a:lnTo>
                    <a:pt x="15340" y="1666"/>
                  </a:lnTo>
                  <a:lnTo>
                    <a:pt x="14962" y="1313"/>
                  </a:lnTo>
                  <a:lnTo>
                    <a:pt x="14533" y="1010"/>
                  </a:lnTo>
                  <a:lnTo>
                    <a:pt x="14104" y="732"/>
                  </a:lnTo>
                  <a:lnTo>
                    <a:pt x="13625" y="480"/>
                  </a:lnTo>
                  <a:lnTo>
                    <a:pt x="13120" y="303"/>
                  </a:lnTo>
                  <a:lnTo>
                    <a:pt x="12691" y="177"/>
                  </a:lnTo>
                  <a:lnTo>
                    <a:pt x="12288" y="76"/>
                  </a:lnTo>
                  <a:lnTo>
                    <a:pt x="11859" y="26"/>
                  </a:lnTo>
                  <a:lnTo>
                    <a:pt x="11455" y="1"/>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156;p69"/>
            <p:cNvSpPr/>
            <p:nvPr/>
          </p:nvSpPr>
          <p:spPr>
            <a:xfrm>
              <a:off x="7469245" y="1591252"/>
              <a:ext cx="330512" cy="373978"/>
            </a:xfrm>
            <a:custGeom>
              <a:avLst/>
              <a:gdLst/>
              <a:ahLst/>
              <a:cxnLst/>
              <a:rect l="l" t="t" r="r" b="b"/>
              <a:pathLst>
                <a:path w="17839" h="20185" fill="none" extrusionOk="0">
                  <a:moveTo>
                    <a:pt x="2473" y="5602"/>
                  </a:moveTo>
                  <a:lnTo>
                    <a:pt x="2473" y="5602"/>
                  </a:lnTo>
                  <a:lnTo>
                    <a:pt x="2726" y="5173"/>
                  </a:lnTo>
                  <a:lnTo>
                    <a:pt x="3104" y="4643"/>
                  </a:lnTo>
                  <a:lnTo>
                    <a:pt x="3558" y="4063"/>
                  </a:lnTo>
                  <a:lnTo>
                    <a:pt x="3810" y="3735"/>
                  </a:lnTo>
                  <a:lnTo>
                    <a:pt x="4113" y="3432"/>
                  </a:lnTo>
                  <a:lnTo>
                    <a:pt x="4441" y="3104"/>
                  </a:lnTo>
                  <a:lnTo>
                    <a:pt x="4794" y="2776"/>
                  </a:lnTo>
                  <a:lnTo>
                    <a:pt x="5173" y="2448"/>
                  </a:lnTo>
                  <a:lnTo>
                    <a:pt x="5602" y="2120"/>
                  </a:lnTo>
                  <a:lnTo>
                    <a:pt x="6031" y="1817"/>
                  </a:lnTo>
                  <a:lnTo>
                    <a:pt x="6510" y="1514"/>
                  </a:lnTo>
                  <a:lnTo>
                    <a:pt x="7015" y="1237"/>
                  </a:lnTo>
                  <a:lnTo>
                    <a:pt x="7570" y="985"/>
                  </a:lnTo>
                  <a:lnTo>
                    <a:pt x="7570" y="985"/>
                  </a:lnTo>
                  <a:lnTo>
                    <a:pt x="8049" y="783"/>
                  </a:lnTo>
                  <a:lnTo>
                    <a:pt x="8604" y="556"/>
                  </a:lnTo>
                  <a:lnTo>
                    <a:pt x="9235" y="354"/>
                  </a:lnTo>
                  <a:lnTo>
                    <a:pt x="9588" y="253"/>
                  </a:lnTo>
                  <a:lnTo>
                    <a:pt x="9941" y="152"/>
                  </a:lnTo>
                  <a:lnTo>
                    <a:pt x="10294" y="102"/>
                  </a:lnTo>
                  <a:lnTo>
                    <a:pt x="10673" y="51"/>
                  </a:lnTo>
                  <a:lnTo>
                    <a:pt x="11076" y="26"/>
                  </a:lnTo>
                  <a:lnTo>
                    <a:pt x="11455" y="1"/>
                  </a:lnTo>
                  <a:lnTo>
                    <a:pt x="11859" y="26"/>
                  </a:lnTo>
                  <a:lnTo>
                    <a:pt x="12288" y="76"/>
                  </a:lnTo>
                  <a:lnTo>
                    <a:pt x="12691" y="177"/>
                  </a:lnTo>
                  <a:lnTo>
                    <a:pt x="13120" y="303"/>
                  </a:lnTo>
                  <a:lnTo>
                    <a:pt x="13120" y="303"/>
                  </a:lnTo>
                  <a:lnTo>
                    <a:pt x="13625" y="480"/>
                  </a:lnTo>
                  <a:lnTo>
                    <a:pt x="14104" y="732"/>
                  </a:lnTo>
                  <a:lnTo>
                    <a:pt x="14533" y="1010"/>
                  </a:lnTo>
                  <a:lnTo>
                    <a:pt x="14962" y="1313"/>
                  </a:lnTo>
                  <a:lnTo>
                    <a:pt x="15340" y="1666"/>
                  </a:lnTo>
                  <a:lnTo>
                    <a:pt x="15693" y="2019"/>
                  </a:lnTo>
                  <a:lnTo>
                    <a:pt x="16021" y="2423"/>
                  </a:lnTo>
                  <a:lnTo>
                    <a:pt x="16324" y="2852"/>
                  </a:lnTo>
                  <a:lnTo>
                    <a:pt x="16602" y="3281"/>
                  </a:lnTo>
                  <a:lnTo>
                    <a:pt x="16854" y="3709"/>
                  </a:lnTo>
                  <a:lnTo>
                    <a:pt x="17081" y="4164"/>
                  </a:lnTo>
                  <a:lnTo>
                    <a:pt x="17258" y="4618"/>
                  </a:lnTo>
                  <a:lnTo>
                    <a:pt x="17434" y="5072"/>
                  </a:lnTo>
                  <a:lnTo>
                    <a:pt x="17560" y="5526"/>
                  </a:lnTo>
                  <a:lnTo>
                    <a:pt x="17661" y="5980"/>
                  </a:lnTo>
                  <a:lnTo>
                    <a:pt x="17737" y="6409"/>
                  </a:lnTo>
                  <a:lnTo>
                    <a:pt x="17737" y="6409"/>
                  </a:lnTo>
                  <a:lnTo>
                    <a:pt x="17813" y="6964"/>
                  </a:lnTo>
                  <a:lnTo>
                    <a:pt x="17838" y="7494"/>
                  </a:lnTo>
                  <a:lnTo>
                    <a:pt x="17813" y="8024"/>
                  </a:lnTo>
                  <a:lnTo>
                    <a:pt x="17762" y="8554"/>
                  </a:lnTo>
                  <a:lnTo>
                    <a:pt x="17687" y="9058"/>
                  </a:lnTo>
                  <a:lnTo>
                    <a:pt x="17560" y="9563"/>
                  </a:lnTo>
                  <a:lnTo>
                    <a:pt x="17409" y="10042"/>
                  </a:lnTo>
                  <a:lnTo>
                    <a:pt x="17258" y="10521"/>
                  </a:lnTo>
                  <a:lnTo>
                    <a:pt x="17056" y="11001"/>
                  </a:lnTo>
                  <a:lnTo>
                    <a:pt x="16829" y="11455"/>
                  </a:lnTo>
                  <a:lnTo>
                    <a:pt x="16602" y="11909"/>
                  </a:lnTo>
                  <a:lnTo>
                    <a:pt x="16349" y="12338"/>
                  </a:lnTo>
                  <a:lnTo>
                    <a:pt x="16072" y="12742"/>
                  </a:lnTo>
                  <a:lnTo>
                    <a:pt x="15794" y="13145"/>
                  </a:lnTo>
                  <a:lnTo>
                    <a:pt x="15492" y="13549"/>
                  </a:lnTo>
                  <a:lnTo>
                    <a:pt x="15189" y="13902"/>
                  </a:lnTo>
                  <a:lnTo>
                    <a:pt x="14583" y="14609"/>
                  </a:lnTo>
                  <a:lnTo>
                    <a:pt x="13978" y="15239"/>
                  </a:lnTo>
                  <a:lnTo>
                    <a:pt x="13372" y="15794"/>
                  </a:lnTo>
                  <a:lnTo>
                    <a:pt x="12817" y="16299"/>
                  </a:lnTo>
                  <a:lnTo>
                    <a:pt x="12313" y="16703"/>
                  </a:lnTo>
                  <a:lnTo>
                    <a:pt x="11884" y="17031"/>
                  </a:lnTo>
                  <a:lnTo>
                    <a:pt x="11304" y="17434"/>
                  </a:lnTo>
                  <a:lnTo>
                    <a:pt x="11304" y="17434"/>
                  </a:lnTo>
                  <a:lnTo>
                    <a:pt x="10875" y="17712"/>
                  </a:lnTo>
                  <a:lnTo>
                    <a:pt x="10446" y="17989"/>
                  </a:lnTo>
                  <a:lnTo>
                    <a:pt x="10017" y="18242"/>
                  </a:lnTo>
                  <a:lnTo>
                    <a:pt x="9588" y="18469"/>
                  </a:lnTo>
                  <a:lnTo>
                    <a:pt x="8730" y="18872"/>
                  </a:lnTo>
                  <a:lnTo>
                    <a:pt x="7872" y="19200"/>
                  </a:lnTo>
                  <a:lnTo>
                    <a:pt x="7015" y="19478"/>
                  </a:lnTo>
                  <a:lnTo>
                    <a:pt x="6182" y="19705"/>
                  </a:lnTo>
                  <a:lnTo>
                    <a:pt x="5400" y="19882"/>
                  </a:lnTo>
                  <a:lnTo>
                    <a:pt x="4618" y="20008"/>
                  </a:lnTo>
                  <a:lnTo>
                    <a:pt x="3861" y="20109"/>
                  </a:lnTo>
                  <a:lnTo>
                    <a:pt x="3154" y="20159"/>
                  </a:lnTo>
                  <a:lnTo>
                    <a:pt x="2498" y="20184"/>
                  </a:lnTo>
                  <a:lnTo>
                    <a:pt x="1868" y="20184"/>
                  </a:lnTo>
                  <a:lnTo>
                    <a:pt x="1313" y="20184"/>
                  </a:lnTo>
                  <a:lnTo>
                    <a:pt x="808" y="20159"/>
                  </a:lnTo>
                  <a:lnTo>
                    <a:pt x="1" y="20083"/>
                  </a:lnTo>
                  <a:lnTo>
                    <a:pt x="1" y="20083"/>
                  </a:lnTo>
                  <a:lnTo>
                    <a:pt x="2473" y="56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157;p69"/>
            <p:cNvSpPr/>
            <p:nvPr/>
          </p:nvSpPr>
          <p:spPr>
            <a:xfrm>
              <a:off x="7580043" y="1691768"/>
              <a:ext cx="155205" cy="107052"/>
            </a:xfrm>
            <a:custGeom>
              <a:avLst/>
              <a:gdLst/>
              <a:ahLst/>
              <a:cxnLst/>
              <a:rect l="l" t="t" r="r" b="b"/>
              <a:pathLst>
                <a:path w="8377" h="5778" extrusionOk="0">
                  <a:moveTo>
                    <a:pt x="7090" y="0"/>
                  </a:moveTo>
                  <a:lnTo>
                    <a:pt x="6535" y="25"/>
                  </a:lnTo>
                  <a:lnTo>
                    <a:pt x="6005" y="101"/>
                  </a:lnTo>
                  <a:lnTo>
                    <a:pt x="5500" y="202"/>
                  </a:lnTo>
                  <a:lnTo>
                    <a:pt x="4970" y="353"/>
                  </a:lnTo>
                  <a:lnTo>
                    <a:pt x="4466" y="530"/>
                  </a:lnTo>
                  <a:lnTo>
                    <a:pt x="3986" y="732"/>
                  </a:lnTo>
                  <a:lnTo>
                    <a:pt x="3482" y="984"/>
                  </a:lnTo>
                  <a:lnTo>
                    <a:pt x="3028" y="1262"/>
                  </a:lnTo>
                  <a:lnTo>
                    <a:pt x="2574" y="1590"/>
                  </a:lnTo>
                  <a:lnTo>
                    <a:pt x="2170" y="1917"/>
                  </a:lnTo>
                  <a:lnTo>
                    <a:pt x="1766" y="2296"/>
                  </a:lnTo>
                  <a:lnTo>
                    <a:pt x="1388" y="2674"/>
                  </a:lnTo>
                  <a:lnTo>
                    <a:pt x="1035" y="3103"/>
                  </a:lnTo>
                  <a:lnTo>
                    <a:pt x="707" y="3532"/>
                  </a:lnTo>
                  <a:lnTo>
                    <a:pt x="429" y="3986"/>
                  </a:lnTo>
                  <a:lnTo>
                    <a:pt x="151" y="4466"/>
                  </a:lnTo>
                  <a:lnTo>
                    <a:pt x="76" y="5223"/>
                  </a:lnTo>
                  <a:lnTo>
                    <a:pt x="0" y="5778"/>
                  </a:lnTo>
                  <a:lnTo>
                    <a:pt x="959" y="4920"/>
                  </a:lnTo>
                  <a:lnTo>
                    <a:pt x="1918" y="4087"/>
                  </a:lnTo>
                  <a:lnTo>
                    <a:pt x="2902" y="3305"/>
                  </a:lnTo>
                  <a:lnTo>
                    <a:pt x="3936" y="2573"/>
                  </a:lnTo>
                  <a:lnTo>
                    <a:pt x="4441" y="2220"/>
                  </a:lnTo>
                  <a:lnTo>
                    <a:pt x="4970" y="1892"/>
                  </a:lnTo>
                  <a:lnTo>
                    <a:pt x="5525" y="1564"/>
                  </a:lnTo>
                  <a:lnTo>
                    <a:pt x="6055" y="1262"/>
                  </a:lnTo>
                  <a:lnTo>
                    <a:pt x="6635" y="959"/>
                  </a:lnTo>
                  <a:lnTo>
                    <a:pt x="7191" y="681"/>
                  </a:lnTo>
                  <a:lnTo>
                    <a:pt x="7796" y="404"/>
                  </a:lnTo>
                  <a:lnTo>
                    <a:pt x="8376" y="151"/>
                  </a:lnTo>
                  <a:lnTo>
                    <a:pt x="8048" y="76"/>
                  </a:lnTo>
                  <a:lnTo>
                    <a:pt x="7746" y="51"/>
                  </a:lnTo>
                  <a:lnTo>
                    <a:pt x="7418" y="25"/>
                  </a:lnTo>
                  <a:lnTo>
                    <a:pt x="7090"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158;p69"/>
            <p:cNvSpPr/>
            <p:nvPr/>
          </p:nvSpPr>
          <p:spPr>
            <a:xfrm>
              <a:off x="7571613" y="1774496"/>
              <a:ext cx="11246" cy="32275"/>
            </a:xfrm>
            <a:custGeom>
              <a:avLst/>
              <a:gdLst/>
              <a:ahLst/>
              <a:cxnLst/>
              <a:rect l="l" t="t" r="r" b="b"/>
              <a:pathLst>
                <a:path w="607" h="1742" extrusionOk="0">
                  <a:moveTo>
                    <a:pt x="606" y="1"/>
                  </a:moveTo>
                  <a:lnTo>
                    <a:pt x="430" y="404"/>
                  </a:lnTo>
                  <a:lnTo>
                    <a:pt x="253" y="858"/>
                  </a:lnTo>
                  <a:lnTo>
                    <a:pt x="127" y="1287"/>
                  </a:lnTo>
                  <a:lnTo>
                    <a:pt x="1" y="1742"/>
                  </a:lnTo>
                  <a:lnTo>
                    <a:pt x="1" y="1742"/>
                  </a:lnTo>
                  <a:lnTo>
                    <a:pt x="455" y="1313"/>
                  </a:lnTo>
                  <a:lnTo>
                    <a:pt x="531" y="758"/>
                  </a:lnTo>
                  <a:lnTo>
                    <a:pt x="606" y="1"/>
                  </a:lnTo>
                  <a:close/>
                </a:path>
              </a:pathLst>
            </a:custGeom>
            <a:solidFill>
              <a:srgbClr val="EC9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159;p69"/>
            <p:cNvSpPr/>
            <p:nvPr/>
          </p:nvSpPr>
          <p:spPr>
            <a:xfrm>
              <a:off x="7571613" y="1774496"/>
              <a:ext cx="11246" cy="32275"/>
            </a:xfrm>
            <a:custGeom>
              <a:avLst/>
              <a:gdLst/>
              <a:ahLst/>
              <a:cxnLst/>
              <a:rect l="l" t="t" r="r" b="b"/>
              <a:pathLst>
                <a:path w="607" h="1742" fill="none" extrusionOk="0">
                  <a:moveTo>
                    <a:pt x="606" y="1"/>
                  </a:moveTo>
                  <a:lnTo>
                    <a:pt x="606" y="1"/>
                  </a:lnTo>
                  <a:lnTo>
                    <a:pt x="430" y="404"/>
                  </a:lnTo>
                  <a:lnTo>
                    <a:pt x="253" y="858"/>
                  </a:lnTo>
                  <a:lnTo>
                    <a:pt x="127" y="1287"/>
                  </a:lnTo>
                  <a:lnTo>
                    <a:pt x="1" y="1742"/>
                  </a:lnTo>
                  <a:lnTo>
                    <a:pt x="1" y="1742"/>
                  </a:lnTo>
                  <a:lnTo>
                    <a:pt x="455" y="1313"/>
                  </a:lnTo>
                  <a:lnTo>
                    <a:pt x="455" y="1313"/>
                  </a:lnTo>
                  <a:lnTo>
                    <a:pt x="531" y="758"/>
                  </a:lnTo>
                  <a:lnTo>
                    <a:pt x="531" y="758"/>
                  </a:lnTo>
                  <a:lnTo>
                    <a:pt x="60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160;p69"/>
            <p:cNvSpPr/>
            <p:nvPr/>
          </p:nvSpPr>
          <p:spPr>
            <a:xfrm>
              <a:off x="6251517" y="1671665"/>
              <a:ext cx="337052" cy="368827"/>
            </a:xfrm>
            <a:custGeom>
              <a:avLst/>
              <a:gdLst/>
              <a:ahLst/>
              <a:cxnLst/>
              <a:rect l="l" t="t" r="r" b="b"/>
              <a:pathLst>
                <a:path w="18192" h="19907" extrusionOk="0">
                  <a:moveTo>
                    <a:pt x="6157" y="0"/>
                  </a:moveTo>
                  <a:lnTo>
                    <a:pt x="5753" y="51"/>
                  </a:lnTo>
                  <a:lnTo>
                    <a:pt x="5349" y="101"/>
                  </a:lnTo>
                  <a:lnTo>
                    <a:pt x="4920" y="202"/>
                  </a:lnTo>
                  <a:lnTo>
                    <a:pt x="4517" y="328"/>
                  </a:lnTo>
                  <a:lnTo>
                    <a:pt x="4012" y="555"/>
                  </a:lnTo>
                  <a:lnTo>
                    <a:pt x="3558" y="808"/>
                  </a:lnTo>
                  <a:lnTo>
                    <a:pt x="3129" y="1085"/>
                  </a:lnTo>
                  <a:lnTo>
                    <a:pt x="2700" y="1413"/>
                  </a:lnTo>
                  <a:lnTo>
                    <a:pt x="2322" y="1766"/>
                  </a:lnTo>
                  <a:lnTo>
                    <a:pt x="1994" y="2145"/>
                  </a:lnTo>
                  <a:lnTo>
                    <a:pt x="1666" y="2548"/>
                  </a:lnTo>
                  <a:lnTo>
                    <a:pt x="1388" y="2977"/>
                  </a:lnTo>
                  <a:lnTo>
                    <a:pt x="1111" y="3406"/>
                  </a:lnTo>
                  <a:lnTo>
                    <a:pt x="884" y="3860"/>
                  </a:lnTo>
                  <a:lnTo>
                    <a:pt x="682" y="4340"/>
                  </a:lnTo>
                  <a:lnTo>
                    <a:pt x="505" y="4794"/>
                  </a:lnTo>
                  <a:lnTo>
                    <a:pt x="354" y="5248"/>
                  </a:lnTo>
                  <a:lnTo>
                    <a:pt x="228" y="5702"/>
                  </a:lnTo>
                  <a:lnTo>
                    <a:pt x="127" y="6156"/>
                  </a:lnTo>
                  <a:lnTo>
                    <a:pt x="51" y="6585"/>
                  </a:lnTo>
                  <a:lnTo>
                    <a:pt x="26" y="7140"/>
                  </a:lnTo>
                  <a:lnTo>
                    <a:pt x="1" y="7670"/>
                  </a:lnTo>
                  <a:lnTo>
                    <a:pt x="51" y="8200"/>
                  </a:lnTo>
                  <a:lnTo>
                    <a:pt x="102" y="8730"/>
                  </a:lnTo>
                  <a:lnTo>
                    <a:pt x="203" y="9234"/>
                  </a:lnTo>
                  <a:lnTo>
                    <a:pt x="329" y="9739"/>
                  </a:lnTo>
                  <a:lnTo>
                    <a:pt x="505" y="10218"/>
                  </a:lnTo>
                  <a:lnTo>
                    <a:pt x="682" y="10697"/>
                  </a:lnTo>
                  <a:lnTo>
                    <a:pt x="884" y="11152"/>
                  </a:lnTo>
                  <a:lnTo>
                    <a:pt x="1136" y="11606"/>
                  </a:lnTo>
                  <a:lnTo>
                    <a:pt x="1388" y="12035"/>
                  </a:lnTo>
                  <a:lnTo>
                    <a:pt x="1641" y="12464"/>
                  </a:lnTo>
                  <a:lnTo>
                    <a:pt x="1918" y="12867"/>
                  </a:lnTo>
                  <a:lnTo>
                    <a:pt x="2221" y="13271"/>
                  </a:lnTo>
                  <a:lnTo>
                    <a:pt x="2524" y="13649"/>
                  </a:lnTo>
                  <a:lnTo>
                    <a:pt x="2826" y="14003"/>
                  </a:lnTo>
                  <a:lnTo>
                    <a:pt x="3457" y="14684"/>
                  </a:lnTo>
                  <a:lnTo>
                    <a:pt x="4113" y="15314"/>
                  </a:lnTo>
                  <a:lnTo>
                    <a:pt x="4719" y="15844"/>
                  </a:lnTo>
                  <a:lnTo>
                    <a:pt x="5299" y="16324"/>
                  </a:lnTo>
                  <a:lnTo>
                    <a:pt x="5804" y="16727"/>
                  </a:lnTo>
                  <a:lnTo>
                    <a:pt x="6258" y="17030"/>
                  </a:lnTo>
                  <a:lnTo>
                    <a:pt x="6813" y="17434"/>
                  </a:lnTo>
                  <a:lnTo>
                    <a:pt x="7267" y="17686"/>
                  </a:lnTo>
                  <a:lnTo>
                    <a:pt x="7696" y="17938"/>
                  </a:lnTo>
                  <a:lnTo>
                    <a:pt x="8150" y="18191"/>
                  </a:lnTo>
                  <a:lnTo>
                    <a:pt x="8579" y="18392"/>
                  </a:lnTo>
                  <a:lnTo>
                    <a:pt x="9462" y="18771"/>
                  </a:lnTo>
                  <a:lnTo>
                    <a:pt x="10320" y="19074"/>
                  </a:lnTo>
                  <a:lnTo>
                    <a:pt x="11177" y="19326"/>
                  </a:lnTo>
                  <a:lnTo>
                    <a:pt x="12010" y="19528"/>
                  </a:lnTo>
                  <a:lnTo>
                    <a:pt x="12817" y="19679"/>
                  </a:lnTo>
                  <a:lnTo>
                    <a:pt x="13599" y="19805"/>
                  </a:lnTo>
                  <a:lnTo>
                    <a:pt x="14331" y="19856"/>
                  </a:lnTo>
                  <a:lnTo>
                    <a:pt x="15038" y="19906"/>
                  </a:lnTo>
                  <a:lnTo>
                    <a:pt x="16324" y="19906"/>
                  </a:lnTo>
                  <a:lnTo>
                    <a:pt x="16879" y="19881"/>
                  </a:lnTo>
                  <a:lnTo>
                    <a:pt x="17384" y="19831"/>
                  </a:lnTo>
                  <a:lnTo>
                    <a:pt x="18191" y="19730"/>
                  </a:lnTo>
                  <a:lnTo>
                    <a:pt x="15315" y="5349"/>
                  </a:lnTo>
                  <a:lnTo>
                    <a:pt x="15038" y="4920"/>
                  </a:lnTo>
                  <a:lnTo>
                    <a:pt x="14659" y="4415"/>
                  </a:lnTo>
                  <a:lnTo>
                    <a:pt x="14180" y="3835"/>
                  </a:lnTo>
                  <a:lnTo>
                    <a:pt x="13902" y="3507"/>
                  </a:lnTo>
                  <a:lnTo>
                    <a:pt x="13599" y="3204"/>
                  </a:lnTo>
                  <a:lnTo>
                    <a:pt x="13271" y="2876"/>
                  </a:lnTo>
                  <a:lnTo>
                    <a:pt x="12893" y="2574"/>
                  </a:lnTo>
                  <a:lnTo>
                    <a:pt x="12515" y="2271"/>
                  </a:lnTo>
                  <a:lnTo>
                    <a:pt x="12086" y="1943"/>
                  </a:lnTo>
                  <a:lnTo>
                    <a:pt x="11632" y="1665"/>
                  </a:lnTo>
                  <a:lnTo>
                    <a:pt x="11152" y="1388"/>
                  </a:lnTo>
                  <a:lnTo>
                    <a:pt x="10648" y="1110"/>
                  </a:lnTo>
                  <a:lnTo>
                    <a:pt x="10093" y="883"/>
                  </a:lnTo>
                  <a:lnTo>
                    <a:pt x="9588" y="681"/>
                  </a:lnTo>
                  <a:lnTo>
                    <a:pt x="9033" y="480"/>
                  </a:lnTo>
                  <a:lnTo>
                    <a:pt x="8377" y="278"/>
                  </a:lnTo>
                  <a:lnTo>
                    <a:pt x="8049" y="202"/>
                  </a:lnTo>
                  <a:lnTo>
                    <a:pt x="7696" y="126"/>
                  </a:lnTo>
                  <a:lnTo>
                    <a:pt x="7317" y="51"/>
                  </a:lnTo>
                  <a:lnTo>
                    <a:pt x="6939" y="25"/>
                  </a:lnTo>
                  <a:lnTo>
                    <a:pt x="6560"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161;p69"/>
            <p:cNvSpPr/>
            <p:nvPr/>
          </p:nvSpPr>
          <p:spPr>
            <a:xfrm>
              <a:off x="6251517" y="1671665"/>
              <a:ext cx="337052" cy="368827"/>
            </a:xfrm>
            <a:custGeom>
              <a:avLst/>
              <a:gdLst/>
              <a:ahLst/>
              <a:cxnLst/>
              <a:rect l="l" t="t" r="r" b="b"/>
              <a:pathLst>
                <a:path w="18192" h="19907" fill="none" extrusionOk="0">
                  <a:moveTo>
                    <a:pt x="15315" y="5349"/>
                  </a:moveTo>
                  <a:lnTo>
                    <a:pt x="15315" y="5349"/>
                  </a:lnTo>
                  <a:lnTo>
                    <a:pt x="15038" y="4920"/>
                  </a:lnTo>
                  <a:lnTo>
                    <a:pt x="14659" y="4415"/>
                  </a:lnTo>
                  <a:lnTo>
                    <a:pt x="14180" y="3835"/>
                  </a:lnTo>
                  <a:lnTo>
                    <a:pt x="13902" y="3507"/>
                  </a:lnTo>
                  <a:lnTo>
                    <a:pt x="13599" y="3204"/>
                  </a:lnTo>
                  <a:lnTo>
                    <a:pt x="13271" y="2876"/>
                  </a:lnTo>
                  <a:lnTo>
                    <a:pt x="12893" y="2574"/>
                  </a:lnTo>
                  <a:lnTo>
                    <a:pt x="12515" y="2271"/>
                  </a:lnTo>
                  <a:lnTo>
                    <a:pt x="12086" y="1943"/>
                  </a:lnTo>
                  <a:lnTo>
                    <a:pt x="11632" y="1665"/>
                  </a:lnTo>
                  <a:lnTo>
                    <a:pt x="11152" y="1388"/>
                  </a:lnTo>
                  <a:lnTo>
                    <a:pt x="10648" y="1110"/>
                  </a:lnTo>
                  <a:lnTo>
                    <a:pt x="10093" y="883"/>
                  </a:lnTo>
                  <a:lnTo>
                    <a:pt x="10093" y="883"/>
                  </a:lnTo>
                  <a:lnTo>
                    <a:pt x="9588" y="681"/>
                  </a:lnTo>
                  <a:lnTo>
                    <a:pt x="9033" y="480"/>
                  </a:lnTo>
                  <a:lnTo>
                    <a:pt x="8377" y="278"/>
                  </a:lnTo>
                  <a:lnTo>
                    <a:pt x="8049" y="202"/>
                  </a:lnTo>
                  <a:lnTo>
                    <a:pt x="7696" y="126"/>
                  </a:lnTo>
                  <a:lnTo>
                    <a:pt x="7317" y="51"/>
                  </a:lnTo>
                  <a:lnTo>
                    <a:pt x="6939" y="25"/>
                  </a:lnTo>
                  <a:lnTo>
                    <a:pt x="6560" y="0"/>
                  </a:lnTo>
                  <a:lnTo>
                    <a:pt x="6157" y="0"/>
                  </a:lnTo>
                  <a:lnTo>
                    <a:pt x="5753" y="51"/>
                  </a:lnTo>
                  <a:lnTo>
                    <a:pt x="5349" y="101"/>
                  </a:lnTo>
                  <a:lnTo>
                    <a:pt x="4920" y="202"/>
                  </a:lnTo>
                  <a:lnTo>
                    <a:pt x="4517" y="328"/>
                  </a:lnTo>
                  <a:lnTo>
                    <a:pt x="4517" y="328"/>
                  </a:lnTo>
                  <a:lnTo>
                    <a:pt x="4012" y="555"/>
                  </a:lnTo>
                  <a:lnTo>
                    <a:pt x="3558" y="808"/>
                  </a:lnTo>
                  <a:lnTo>
                    <a:pt x="3129" y="1085"/>
                  </a:lnTo>
                  <a:lnTo>
                    <a:pt x="2700" y="1413"/>
                  </a:lnTo>
                  <a:lnTo>
                    <a:pt x="2322" y="1766"/>
                  </a:lnTo>
                  <a:lnTo>
                    <a:pt x="1994" y="2145"/>
                  </a:lnTo>
                  <a:lnTo>
                    <a:pt x="1666" y="2548"/>
                  </a:lnTo>
                  <a:lnTo>
                    <a:pt x="1388" y="2977"/>
                  </a:lnTo>
                  <a:lnTo>
                    <a:pt x="1111" y="3406"/>
                  </a:lnTo>
                  <a:lnTo>
                    <a:pt x="884" y="3860"/>
                  </a:lnTo>
                  <a:lnTo>
                    <a:pt x="682" y="4340"/>
                  </a:lnTo>
                  <a:lnTo>
                    <a:pt x="505" y="4794"/>
                  </a:lnTo>
                  <a:lnTo>
                    <a:pt x="354" y="5248"/>
                  </a:lnTo>
                  <a:lnTo>
                    <a:pt x="228" y="5702"/>
                  </a:lnTo>
                  <a:lnTo>
                    <a:pt x="127" y="6156"/>
                  </a:lnTo>
                  <a:lnTo>
                    <a:pt x="51" y="6585"/>
                  </a:lnTo>
                  <a:lnTo>
                    <a:pt x="51" y="6585"/>
                  </a:lnTo>
                  <a:lnTo>
                    <a:pt x="26" y="7140"/>
                  </a:lnTo>
                  <a:lnTo>
                    <a:pt x="1" y="7670"/>
                  </a:lnTo>
                  <a:lnTo>
                    <a:pt x="51" y="8200"/>
                  </a:lnTo>
                  <a:lnTo>
                    <a:pt x="102" y="8730"/>
                  </a:lnTo>
                  <a:lnTo>
                    <a:pt x="203" y="9234"/>
                  </a:lnTo>
                  <a:lnTo>
                    <a:pt x="329" y="9739"/>
                  </a:lnTo>
                  <a:lnTo>
                    <a:pt x="505" y="10218"/>
                  </a:lnTo>
                  <a:lnTo>
                    <a:pt x="682" y="10697"/>
                  </a:lnTo>
                  <a:lnTo>
                    <a:pt x="884" y="11152"/>
                  </a:lnTo>
                  <a:lnTo>
                    <a:pt x="1136" y="11606"/>
                  </a:lnTo>
                  <a:lnTo>
                    <a:pt x="1388" y="12035"/>
                  </a:lnTo>
                  <a:lnTo>
                    <a:pt x="1641" y="12464"/>
                  </a:lnTo>
                  <a:lnTo>
                    <a:pt x="1918" y="12867"/>
                  </a:lnTo>
                  <a:lnTo>
                    <a:pt x="2221" y="13271"/>
                  </a:lnTo>
                  <a:lnTo>
                    <a:pt x="2524" y="13649"/>
                  </a:lnTo>
                  <a:lnTo>
                    <a:pt x="2826" y="14003"/>
                  </a:lnTo>
                  <a:lnTo>
                    <a:pt x="3457" y="14684"/>
                  </a:lnTo>
                  <a:lnTo>
                    <a:pt x="4113" y="15314"/>
                  </a:lnTo>
                  <a:lnTo>
                    <a:pt x="4719" y="15844"/>
                  </a:lnTo>
                  <a:lnTo>
                    <a:pt x="5299" y="16324"/>
                  </a:lnTo>
                  <a:lnTo>
                    <a:pt x="5804" y="16727"/>
                  </a:lnTo>
                  <a:lnTo>
                    <a:pt x="6258" y="17030"/>
                  </a:lnTo>
                  <a:lnTo>
                    <a:pt x="6813" y="17434"/>
                  </a:lnTo>
                  <a:lnTo>
                    <a:pt x="6813" y="17434"/>
                  </a:lnTo>
                  <a:lnTo>
                    <a:pt x="7267" y="17686"/>
                  </a:lnTo>
                  <a:lnTo>
                    <a:pt x="7696" y="17938"/>
                  </a:lnTo>
                  <a:lnTo>
                    <a:pt x="8150" y="18191"/>
                  </a:lnTo>
                  <a:lnTo>
                    <a:pt x="8579" y="18392"/>
                  </a:lnTo>
                  <a:lnTo>
                    <a:pt x="9462" y="18771"/>
                  </a:lnTo>
                  <a:lnTo>
                    <a:pt x="10320" y="19074"/>
                  </a:lnTo>
                  <a:lnTo>
                    <a:pt x="11177" y="19326"/>
                  </a:lnTo>
                  <a:lnTo>
                    <a:pt x="12010" y="19528"/>
                  </a:lnTo>
                  <a:lnTo>
                    <a:pt x="12817" y="19679"/>
                  </a:lnTo>
                  <a:lnTo>
                    <a:pt x="13599" y="19805"/>
                  </a:lnTo>
                  <a:lnTo>
                    <a:pt x="14331" y="19856"/>
                  </a:lnTo>
                  <a:lnTo>
                    <a:pt x="15038" y="19906"/>
                  </a:lnTo>
                  <a:lnTo>
                    <a:pt x="15719" y="19906"/>
                  </a:lnTo>
                  <a:lnTo>
                    <a:pt x="16324" y="19906"/>
                  </a:lnTo>
                  <a:lnTo>
                    <a:pt x="16879" y="19881"/>
                  </a:lnTo>
                  <a:lnTo>
                    <a:pt x="17384" y="19831"/>
                  </a:lnTo>
                  <a:lnTo>
                    <a:pt x="18191" y="19730"/>
                  </a:lnTo>
                  <a:lnTo>
                    <a:pt x="18191" y="19730"/>
                  </a:lnTo>
                  <a:lnTo>
                    <a:pt x="15315" y="53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162;p69"/>
            <p:cNvSpPr/>
            <p:nvPr/>
          </p:nvSpPr>
          <p:spPr>
            <a:xfrm>
              <a:off x="6314624" y="1773088"/>
              <a:ext cx="166896" cy="110813"/>
            </a:xfrm>
            <a:custGeom>
              <a:avLst/>
              <a:gdLst/>
              <a:ahLst/>
              <a:cxnLst/>
              <a:rect l="l" t="t" r="r" b="b"/>
              <a:pathLst>
                <a:path w="9008" h="5981" extrusionOk="0">
                  <a:moveTo>
                    <a:pt x="1136" y="1"/>
                  </a:moveTo>
                  <a:lnTo>
                    <a:pt x="758" y="51"/>
                  </a:lnTo>
                  <a:lnTo>
                    <a:pt x="379" y="102"/>
                  </a:lnTo>
                  <a:lnTo>
                    <a:pt x="1" y="178"/>
                  </a:lnTo>
                  <a:lnTo>
                    <a:pt x="657" y="430"/>
                  </a:lnTo>
                  <a:lnTo>
                    <a:pt x="1287" y="707"/>
                  </a:lnTo>
                  <a:lnTo>
                    <a:pt x="1893" y="985"/>
                  </a:lnTo>
                  <a:lnTo>
                    <a:pt x="2498" y="1288"/>
                  </a:lnTo>
                  <a:lnTo>
                    <a:pt x="3104" y="1616"/>
                  </a:lnTo>
                  <a:lnTo>
                    <a:pt x="3659" y="1944"/>
                  </a:lnTo>
                  <a:lnTo>
                    <a:pt x="4239" y="2272"/>
                  </a:lnTo>
                  <a:lnTo>
                    <a:pt x="4794" y="2650"/>
                  </a:lnTo>
                  <a:lnTo>
                    <a:pt x="5349" y="3003"/>
                  </a:lnTo>
                  <a:lnTo>
                    <a:pt x="5879" y="3407"/>
                  </a:lnTo>
                  <a:lnTo>
                    <a:pt x="6939" y="4214"/>
                  </a:lnTo>
                  <a:lnTo>
                    <a:pt x="7998" y="5072"/>
                  </a:lnTo>
                  <a:lnTo>
                    <a:pt x="9008" y="5980"/>
                  </a:lnTo>
                  <a:lnTo>
                    <a:pt x="8932" y="5678"/>
                  </a:lnTo>
                  <a:lnTo>
                    <a:pt x="8856" y="5375"/>
                  </a:lnTo>
                  <a:lnTo>
                    <a:pt x="8629" y="4769"/>
                  </a:lnTo>
                  <a:lnTo>
                    <a:pt x="8326" y="4189"/>
                  </a:lnTo>
                  <a:lnTo>
                    <a:pt x="7998" y="3659"/>
                  </a:lnTo>
                  <a:lnTo>
                    <a:pt x="7620" y="3129"/>
                  </a:lnTo>
                  <a:lnTo>
                    <a:pt x="7216" y="2625"/>
                  </a:lnTo>
                  <a:lnTo>
                    <a:pt x="6762" y="2171"/>
                  </a:lnTo>
                  <a:lnTo>
                    <a:pt x="6258" y="1742"/>
                  </a:lnTo>
                  <a:lnTo>
                    <a:pt x="5728" y="1363"/>
                  </a:lnTo>
                  <a:lnTo>
                    <a:pt x="5173" y="1010"/>
                  </a:lnTo>
                  <a:lnTo>
                    <a:pt x="4618" y="707"/>
                  </a:lnTo>
                  <a:lnTo>
                    <a:pt x="4012" y="455"/>
                  </a:lnTo>
                  <a:lnTo>
                    <a:pt x="3407" y="279"/>
                  </a:lnTo>
                  <a:lnTo>
                    <a:pt x="2776" y="127"/>
                  </a:lnTo>
                  <a:lnTo>
                    <a:pt x="2145" y="26"/>
                  </a:lnTo>
                  <a:lnTo>
                    <a:pt x="18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163;p69"/>
            <p:cNvSpPr/>
            <p:nvPr/>
          </p:nvSpPr>
          <p:spPr>
            <a:xfrm>
              <a:off x="6488530" y="1086879"/>
              <a:ext cx="1080264" cy="1258351"/>
            </a:xfrm>
            <a:custGeom>
              <a:avLst/>
              <a:gdLst/>
              <a:ahLst/>
              <a:cxnLst/>
              <a:rect l="l" t="t" r="r" b="b"/>
              <a:pathLst>
                <a:path w="58306" h="67918" extrusionOk="0">
                  <a:moveTo>
                    <a:pt x="28661" y="0"/>
                  </a:moveTo>
                  <a:lnTo>
                    <a:pt x="27904" y="25"/>
                  </a:lnTo>
                  <a:lnTo>
                    <a:pt x="27147" y="76"/>
                  </a:lnTo>
                  <a:lnTo>
                    <a:pt x="26415" y="126"/>
                  </a:lnTo>
                  <a:lnTo>
                    <a:pt x="25684" y="227"/>
                  </a:lnTo>
                  <a:lnTo>
                    <a:pt x="24952" y="328"/>
                  </a:lnTo>
                  <a:lnTo>
                    <a:pt x="24220" y="454"/>
                  </a:lnTo>
                  <a:lnTo>
                    <a:pt x="23514" y="606"/>
                  </a:lnTo>
                  <a:lnTo>
                    <a:pt x="22782" y="782"/>
                  </a:lnTo>
                  <a:lnTo>
                    <a:pt x="22076" y="984"/>
                  </a:lnTo>
                  <a:lnTo>
                    <a:pt x="21395" y="1186"/>
                  </a:lnTo>
                  <a:lnTo>
                    <a:pt x="20688" y="1413"/>
                  </a:lnTo>
                  <a:lnTo>
                    <a:pt x="20007" y="1665"/>
                  </a:lnTo>
                  <a:lnTo>
                    <a:pt x="19326" y="1918"/>
                  </a:lnTo>
                  <a:lnTo>
                    <a:pt x="18670" y="2220"/>
                  </a:lnTo>
                  <a:lnTo>
                    <a:pt x="18014" y="2523"/>
                  </a:lnTo>
                  <a:lnTo>
                    <a:pt x="17358" y="2851"/>
                  </a:lnTo>
                  <a:lnTo>
                    <a:pt x="16702" y="3179"/>
                  </a:lnTo>
                  <a:lnTo>
                    <a:pt x="16071" y="3532"/>
                  </a:lnTo>
                  <a:lnTo>
                    <a:pt x="15441" y="3911"/>
                  </a:lnTo>
                  <a:lnTo>
                    <a:pt x="14835" y="4314"/>
                  </a:lnTo>
                  <a:lnTo>
                    <a:pt x="14204" y="4718"/>
                  </a:lnTo>
                  <a:lnTo>
                    <a:pt x="13624" y="5147"/>
                  </a:lnTo>
                  <a:lnTo>
                    <a:pt x="13019" y="5576"/>
                  </a:lnTo>
                  <a:lnTo>
                    <a:pt x="12438" y="6055"/>
                  </a:lnTo>
                  <a:lnTo>
                    <a:pt x="11883" y="6509"/>
                  </a:lnTo>
                  <a:lnTo>
                    <a:pt x="11328" y="7014"/>
                  </a:lnTo>
                  <a:lnTo>
                    <a:pt x="10773" y="7519"/>
                  </a:lnTo>
                  <a:lnTo>
                    <a:pt x="10218" y="8023"/>
                  </a:lnTo>
                  <a:lnTo>
                    <a:pt x="9713" y="8578"/>
                  </a:lnTo>
                  <a:lnTo>
                    <a:pt x="9184" y="9108"/>
                  </a:lnTo>
                  <a:lnTo>
                    <a:pt x="8679" y="9688"/>
                  </a:lnTo>
                  <a:lnTo>
                    <a:pt x="8200" y="10243"/>
                  </a:lnTo>
                  <a:lnTo>
                    <a:pt x="7720" y="10849"/>
                  </a:lnTo>
                  <a:lnTo>
                    <a:pt x="7241" y="11454"/>
                  </a:lnTo>
                  <a:lnTo>
                    <a:pt x="6787" y="12060"/>
                  </a:lnTo>
                  <a:lnTo>
                    <a:pt x="6358" y="12691"/>
                  </a:lnTo>
                  <a:lnTo>
                    <a:pt x="5929" y="13347"/>
                  </a:lnTo>
                  <a:lnTo>
                    <a:pt x="5500" y="13977"/>
                  </a:lnTo>
                  <a:lnTo>
                    <a:pt x="5096" y="14658"/>
                  </a:lnTo>
                  <a:lnTo>
                    <a:pt x="4718" y="15340"/>
                  </a:lnTo>
                  <a:lnTo>
                    <a:pt x="4340" y="16021"/>
                  </a:lnTo>
                  <a:lnTo>
                    <a:pt x="3961" y="16727"/>
                  </a:lnTo>
                  <a:lnTo>
                    <a:pt x="3633" y="17434"/>
                  </a:lnTo>
                  <a:lnTo>
                    <a:pt x="3280" y="18165"/>
                  </a:lnTo>
                  <a:lnTo>
                    <a:pt x="2977" y="18897"/>
                  </a:lnTo>
                  <a:lnTo>
                    <a:pt x="2674" y="19629"/>
                  </a:lnTo>
                  <a:lnTo>
                    <a:pt x="2372" y="20386"/>
                  </a:lnTo>
                  <a:lnTo>
                    <a:pt x="2094" y="21142"/>
                  </a:lnTo>
                  <a:lnTo>
                    <a:pt x="1842" y="21899"/>
                  </a:lnTo>
                  <a:lnTo>
                    <a:pt x="1615" y="22681"/>
                  </a:lnTo>
                  <a:lnTo>
                    <a:pt x="1388" y="23489"/>
                  </a:lnTo>
                  <a:lnTo>
                    <a:pt x="1161" y="24271"/>
                  </a:lnTo>
                  <a:lnTo>
                    <a:pt x="984" y="25078"/>
                  </a:lnTo>
                  <a:lnTo>
                    <a:pt x="807" y="25886"/>
                  </a:lnTo>
                  <a:lnTo>
                    <a:pt x="631" y="26718"/>
                  </a:lnTo>
                  <a:lnTo>
                    <a:pt x="505" y="27551"/>
                  </a:lnTo>
                  <a:lnTo>
                    <a:pt x="379" y="28383"/>
                  </a:lnTo>
                  <a:lnTo>
                    <a:pt x="278" y="29216"/>
                  </a:lnTo>
                  <a:lnTo>
                    <a:pt x="177" y="30074"/>
                  </a:lnTo>
                  <a:lnTo>
                    <a:pt x="101" y="30906"/>
                  </a:lnTo>
                  <a:lnTo>
                    <a:pt x="51" y="31789"/>
                  </a:lnTo>
                  <a:lnTo>
                    <a:pt x="25" y="32647"/>
                  </a:lnTo>
                  <a:lnTo>
                    <a:pt x="0" y="33505"/>
                  </a:lnTo>
                  <a:lnTo>
                    <a:pt x="0" y="34388"/>
                  </a:lnTo>
                  <a:lnTo>
                    <a:pt x="25" y="35271"/>
                  </a:lnTo>
                  <a:lnTo>
                    <a:pt x="76" y="36129"/>
                  </a:lnTo>
                  <a:lnTo>
                    <a:pt x="126" y="37012"/>
                  </a:lnTo>
                  <a:lnTo>
                    <a:pt x="202" y="37870"/>
                  </a:lnTo>
                  <a:lnTo>
                    <a:pt x="303" y="38727"/>
                  </a:lnTo>
                  <a:lnTo>
                    <a:pt x="429" y="39560"/>
                  </a:lnTo>
                  <a:lnTo>
                    <a:pt x="555" y="40392"/>
                  </a:lnTo>
                  <a:lnTo>
                    <a:pt x="707" y="41225"/>
                  </a:lnTo>
                  <a:lnTo>
                    <a:pt x="858" y="42058"/>
                  </a:lnTo>
                  <a:lnTo>
                    <a:pt x="1060" y="42865"/>
                  </a:lnTo>
                  <a:lnTo>
                    <a:pt x="1236" y="43672"/>
                  </a:lnTo>
                  <a:lnTo>
                    <a:pt x="1463" y="44480"/>
                  </a:lnTo>
                  <a:lnTo>
                    <a:pt x="1690" y="45262"/>
                  </a:lnTo>
                  <a:lnTo>
                    <a:pt x="1943" y="46044"/>
                  </a:lnTo>
                  <a:lnTo>
                    <a:pt x="2220" y="46826"/>
                  </a:lnTo>
                  <a:lnTo>
                    <a:pt x="2498" y="47583"/>
                  </a:lnTo>
                  <a:lnTo>
                    <a:pt x="2775" y="48340"/>
                  </a:lnTo>
                  <a:lnTo>
                    <a:pt x="3103" y="49071"/>
                  </a:lnTo>
                  <a:lnTo>
                    <a:pt x="3431" y="49803"/>
                  </a:lnTo>
                  <a:lnTo>
                    <a:pt x="3759" y="50535"/>
                  </a:lnTo>
                  <a:lnTo>
                    <a:pt x="4113" y="51241"/>
                  </a:lnTo>
                  <a:lnTo>
                    <a:pt x="4491" y="51948"/>
                  </a:lnTo>
                  <a:lnTo>
                    <a:pt x="4869" y="52629"/>
                  </a:lnTo>
                  <a:lnTo>
                    <a:pt x="5273" y="53310"/>
                  </a:lnTo>
                  <a:lnTo>
                    <a:pt x="5677" y="53966"/>
                  </a:lnTo>
                  <a:lnTo>
                    <a:pt x="6106" y="54622"/>
                  </a:lnTo>
                  <a:lnTo>
                    <a:pt x="6535" y="55278"/>
                  </a:lnTo>
                  <a:lnTo>
                    <a:pt x="6989" y="55909"/>
                  </a:lnTo>
                  <a:lnTo>
                    <a:pt x="7443" y="56514"/>
                  </a:lnTo>
                  <a:lnTo>
                    <a:pt x="7922" y="57120"/>
                  </a:lnTo>
                  <a:lnTo>
                    <a:pt x="8402" y="57700"/>
                  </a:lnTo>
                  <a:lnTo>
                    <a:pt x="8906" y="58280"/>
                  </a:lnTo>
                  <a:lnTo>
                    <a:pt x="9411" y="58835"/>
                  </a:lnTo>
                  <a:lnTo>
                    <a:pt x="9915" y="59390"/>
                  </a:lnTo>
                  <a:lnTo>
                    <a:pt x="10445" y="59920"/>
                  </a:lnTo>
                  <a:lnTo>
                    <a:pt x="11000" y="60450"/>
                  </a:lnTo>
                  <a:lnTo>
                    <a:pt x="11555" y="60955"/>
                  </a:lnTo>
                  <a:lnTo>
                    <a:pt x="12110" y="61434"/>
                  </a:lnTo>
                  <a:lnTo>
                    <a:pt x="12691" y="61913"/>
                  </a:lnTo>
                  <a:lnTo>
                    <a:pt x="13271" y="62367"/>
                  </a:lnTo>
                  <a:lnTo>
                    <a:pt x="13851" y="62796"/>
                  </a:lnTo>
                  <a:lnTo>
                    <a:pt x="14457" y="63225"/>
                  </a:lnTo>
                  <a:lnTo>
                    <a:pt x="15087" y="63629"/>
                  </a:lnTo>
                  <a:lnTo>
                    <a:pt x="15693" y="64032"/>
                  </a:lnTo>
                  <a:lnTo>
                    <a:pt x="16324" y="64411"/>
                  </a:lnTo>
                  <a:lnTo>
                    <a:pt x="16954" y="64764"/>
                  </a:lnTo>
                  <a:lnTo>
                    <a:pt x="17610" y="65092"/>
                  </a:lnTo>
                  <a:lnTo>
                    <a:pt x="18266" y="65420"/>
                  </a:lnTo>
                  <a:lnTo>
                    <a:pt x="18922" y="65723"/>
                  </a:lnTo>
                  <a:lnTo>
                    <a:pt x="19603" y="66026"/>
                  </a:lnTo>
                  <a:lnTo>
                    <a:pt x="20285" y="66278"/>
                  </a:lnTo>
                  <a:lnTo>
                    <a:pt x="20966" y="66530"/>
                  </a:lnTo>
                  <a:lnTo>
                    <a:pt x="21647" y="66757"/>
                  </a:lnTo>
                  <a:lnTo>
                    <a:pt x="22353" y="66959"/>
                  </a:lnTo>
                  <a:lnTo>
                    <a:pt x="23060" y="67161"/>
                  </a:lnTo>
                  <a:lnTo>
                    <a:pt x="23766" y="67312"/>
                  </a:lnTo>
                  <a:lnTo>
                    <a:pt x="24473" y="67464"/>
                  </a:lnTo>
                  <a:lnTo>
                    <a:pt x="25204" y="67590"/>
                  </a:lnTo>
                  <a:lnTo>
                    <a:pt x="25936" y="67716"/>
                  </a:lnTo>
                  <a:lnTo>
                    <a:pt x="26668" y="67792"/>
                  </a:lnTo>
                  <a:lnTo>
                    <a:pt x="27399" y="67867"/>
                  </a:lnTo>
                  <a:lnTo>
                    <a:pt x="28156" y="67918"/>
                  </a:lnTo>
                  <a:lnTo>
                    <a:pt x="30402" y="67918"/>
                  </a:lnTo>
                  <a:lnTo>
                    <a:pt x="31159" y="67867"/>
                  </a:lnTo>
                  <a:lnTo>
                    <a:pt x="31890" y="67792"/>
                  </a:lnTo>
                  <a:lnTo>
                    <a:pt x="32622" y="67716"/>
                  </a:lnTo>
                  <a:lnTo>
                    <a:pt x="33354" y="67590"/>
                  </a:lnTo>
                  <a:lnTo>
                    <a:pt x="34085" y="67464"/>
                  </a:lnTo>
                  <a:lnTo>
                    <a:pt x="34792" y="67312"/>
                  </a:lnTo>
                  <a:lnTo>
                    <a:pt x="35523" y="67161"/>
                  </a:lnTo>
                  <a:lnTo>
                    <a:pt x="36230" y="66959"/>
                  </a:lnTo>
                  <a:lnTo>
                    <a:pt x="36911" y="66757"/>
                  </a:lnTo>
                  <a:lnTo>
                    <a:pt x="37617" y="66530"/>
                  </a:lnTo>
                  <a:lnTo>
                    <a:pt x="38299" y="66278"/>
                  </a:lnTo>
                  <a:lnTo>
                    <a:pt x="38980" y="66000"/>
                  </a:lnTo>
                  <a:lnTo>
                    <a:pt x="39636" y="65723"/>
                  </a:lnTo>
                  <a:lnTo>
                    <a:pt x="40317" y="65420"/>
                  </a:lnTo>
                  <a:lnTo>
                    <a:pt x="40948" y="65092"/>
                  </a:lnTo>
                  <a:lnTo>
                    <a:pt x="41604" y="64764"/>
                  </a:lnTo>
                  <a:lnTo>
                    <a:pt x="42234" y="64386"/>
                  </a:lnTo>
                  <a:lnTo>
                    <a:pt x="42865" y="64007"/>
                  </a:lnTo>
                  <a:lnTo>
                    <a:pt x="43496" y="63629"/>
                  </a:lnTo>
                  <a:lnTo>
                    <a:pt x="44101" y="63225"/>
                  </a:lnTo>
                  <a:lnTo>
                    <a:pt x="44707" y="62796"/>
                  </a:lnTo>
                  <a:lnTo>
                    <a:pt x="45287" y="62342"/>
                  </a:lnTo>
                  <a:lnTo>
                    <a:pt x="45867" y="61888"/>
                  </a:lnTo>
                  <a:lnTo>
                    <a:pt x="46422" y="61409"/>
                  </a:lnTo>
                  <a:lnTo>
                    <a:pt x="47003" y="60929"/>
                  </a:lnTo>
                  <a:lnTo>
                    <a:pt x="47533" y="60425"/>
                  </a:lnTo>
                  <a:lnTo>
                    <a:pt x="48088" y="59895"/>
                  </a:lnTo>
                  <a:lnTo>
                    <a:pt x="48617" y="59365"/>
                  </a:lnTo>
                  <a:lnTo>
                    <a:pt x="49122" y="58810"/>
                  </a:lnTo>
                  <a:lnTo>
                    <a:pt x="49627" y="58255"/>
                  </a:lnTo>
                  <a:lnTo>
                    <a:pt x="50106" y="57675"/>
                  </a:lnTo>
                  <a:lnTo>
                    <a:pt x="50585" y="57094"/>
                  </a:lnTo>
                  <a:lnTo>
                    <a:pt x="51065" y="56489"/>
                  </a:lnTo>
                  <a:lnTo>
                    <a:pt x="51519" y="55858"/>
                  </a:lnTo>
                  <a:lnTo>
                    <a:pt x="51973" y="55253"/>
                  </a:lnTo>
                  <a:lnTo>
                    <a:pt x="52402" y="54597"/>
                  </a:lnTo>
                  <a:lnTo>
                    <a:pt x="52806" y="53941"/>
                  </a:lnTo>
                  <a:lnTo>
                    <a:pt x="53209" y="53285"/>
                  </a:lnTo>
                  <a:lnTo>
                    <a:pt x="53613" y="52604"/>
                  </a:lnTo>
                  <a:lnTo>
                    <a:pt x="53991" y="51922"/>
                  </a:lnTo>
                  <a:lnTo>
                    <a:pt x="54345" y="51216"/>
                  </a:lnTo>
                  <a:lnTo>
                    <a:pt x="54698" y="50510"/>
                  </a:lnTo>
                  <a:lnTo>
                    <a:pt x="55026" y="49778"/>
                  </a:lnTo>
                  <a:lnTo>
                    <a:pt x="55354" y="49046"/>
                  </a:lnTo>
                  <a:lnTo>
                    <a:pt x="55657" y="48315"/>
                  </a:lnTo>
                  <a:lnTo>
                    <a:pt x="55934" y="47558"/>
                  </a:lnTo>
                  <a:lnTo>
                    <a:pt x="56212" y="46801"/>
                  </a:lnTo>
                  <a:lnTo>
                    <a:pt x="56464" y="46019"/>
                  </a:lnTo>
                  <a:lnTo>
                    <a:pt x="56716" y="45237"/>
                  </a:lnTo>
                  <a:lnTo>
                    <a:pt x="56943" y="44454"/>
                  </a:lnTo>
                  <a:lnTo>
                    <a:pt x="57145" y="43647"/>
                  </a:lnTo>
                  <a:lnTo>
                    <a:pt x="57322" y="42865"/>
                  </a:lnTo>
                  <a:lnTo>
                    <a:pt x="57498" y="42032"/>
                  </a:lnTo>
                  <a:lnTo>
                    <a:pt x="57675" y="41225"/>
                  </a:lnTo>
                  <a:lnTo>
                    <a:pt x="57801" y="40392"/>
                  </a:lnTo>
                  <a:lnTo>
                    <a:pt x="57927" y="39560"/>
                  </a:lnTo>
                  <a:lnTo>
                    <a:pt x="58053" y="38727"/>
                  </a:lnTo>
                  <a:lnTo>
                    <a:pt x="58129" y="37870"/>
                  </a:lnTo>
                  <a:lnTo>
                    <a:pt x="58205" y="37012"/>
                  </a:lnTo>
                  <a:lnTo>
                    <a:pt x="58255" y="36154"/>
                  </a:lnTo>
                  <a:lnTo>
                    <a:pt x="58280" y="35296"/>
                  </a:lnTo>
                  <a:lnTo>
                    <a:pt x="58306" y="34413"/>
                  </a:lnTo>
                  <a:lnTo>
                    <a:pt x="58306" y="33530"/>
                  </a:lnTo>
                  <a:lnTo>
                    <a:pt x="58280" y="32672"/>
                  </a:lnTo>
                  <a:lnTo>
                    <a:pt x="58230" y="31789"/>
                  </a:lnTo>
                  <a:lnTo>
                    <a:pt x="58179" y="30931"/>
                  </a:lnTo>
                  <a:lnTo>
                    <a:pt x="58104" y="30074"/>
                  </a:lnTo>
                  <a:lnTo>
                    <a:pt x="58003" y="29216"/>
                  </a:lnTo>
                  <a:lnTo>
                    <a:pt x="57902" y="28383"/>
                  </a:lnTo>
                  <a:lnTo>
                    <a:pt x="57751" y="27525"/>
                  </a:lnTo>
                  <a:lnTo>
                    <a:pt x="57624" y="26693"/>
                  </a:lnTo>
                  <a:lnTo>
                    <a:pt x="57448" y="25886"/>
                  </a:lnTo>
                  <a:lnTo>
                    <a:pt x="57271" y="25078"/>
                  </a:lnTo>
                  <a:lnTo>
                    <a:pt x="57069" y="24271"/>
                  </a:lnTo>
                  <a:lnTo>
                    <a:pt x="56842" y="23464"/>
                  </a:lnTo>
                  <a:lnTo>
                    <a:pt x="56615" y="22681"/>
                  </a:lnTo>
                  <a:lnTo>
                    <a:pt x="56363" y="21899"/>
                  </a:lnTo>
                  <a:lnTo>
                    <a:pt x="56111" y="21117"/>
                  </a:lnTo>
                  <a:lnTo>
                    <a:pt x="55808" y="20360"/>
                  </a:lnTo>
                  <a:lnTo>
                    <a:pt x="55530" y="19603"/>
                  </a:lnTo>
                  <a:lnTo>
                    <a:pt x="55202" y="18872"/>
                  </a:lnTo>
                  <a:lnTo>
                    <a:pt x="54900" y="18115"/>
                  </a:lnTo>
                  <a:lnTo>
                    <a:pt x="54546" y="17408"/>
                  </a:lnTo>
                  <a:lnTo>
                    <a:pt x="54193" y="16702"/>
                  </a:lnTo>
                  <a:lnTo>
                    <a:pt x="53815" y="15996"/>
                  </a:lnTo>
                  <a:lnTo>
                    <a:pt x="53436" y="15314"/>
                  </a:lnTo>
                  <a:lnTo>
                    <a:pt x="53058" y="14633"/>
                  </a:lnTo>
                  <a:lnTo>
                    <a:pt x="52629" y="13952"/>
                  </a:lnTo>
                  <a:lnTo>
                    <a:pt x="52225" y="13296"/>
                  </a:lnTo>
                  <a:lnTo>
                    <a:pt x="51771" y="12665"/>
                  </a:lnTo>
                  <a:lnTo>
                    <a:pt x="51342" y="12035"/>
                  </a:lnTo>
                  <a:lnTo>
                    <a:pt x="50863" y="11429"/>
                  </a:lnTo>
                  <a:lnTo>
                    <a:pt x="50409" y="10824"/>
                  </a:lnTo>
                  <a:lnTo>
                    <a:pt x="49904" y="10218"/>
                  </a:lnTo>
                  <a:lnTo>
                    <a:pt x="49425" y="9663"/>
                  </a:lnTo>
                  <a:lnTo>
                    <a:pt x="48895" y="9083"/>
                  </a:lnTo>
                  <a:lnTo>
                    <a:pt x="48390" y="8553"/>
                  </a:lnTo>
                  <a:lnTo>
                    <a:pt x="47861" y="7998"/>
                  </a:lnTo>
                  <a:lnTo>
                    <a:pt x="47306" y="7493"/>
                  </a:lnTo>
                  <a:lnTo>
                    <a:pt x="46750" y="6989"/>
                  </a:lnTo>
                  <a:lnTo>
                    <a:pt x="46195" y="6509"/>
                  </a:lnTo>
                  <a:lnTo>
                    <a:pt x="45615" y="6030"/>
                  </a:lnTo>
                  <a:lnTo>
                    <a:pt x="45035" y="5576"/>
                  </a:lnTo>
                  <a:lnTo>
                    <a:pt x="44455" y="5122"/>
                  </a:lnTo>
                  <a:lnTo>
                    <a:pt x="43849" y="4693"/>
                  </a:lnTo>
                  <a:lnTo>
                    <a:pt x="43244" y="4289"/>
                  </a:lnTo>
                  <a:lnTo>
                    <a:pt x="42613" y="3911"/>
                  </a:lnTo>
                  <a:lnTo>
                    <a:pt x="41982" y="3532"/>
                  </a:lnTo>
                  <a:lnTo>
                    <a:pt x="41351" y="3179"/>
                  </a:lnTo>
                  <a:lnTo>
                    <a:pt x="40695" y="2826"/>
                  </a:lnTo>
                  <a:lnTo>
                    <a:pt x="40039" y="2498"/>
                  </a:lnTo>
                  <a:lnTo>
                    <a:pt x="39383" y="2195"/>
                  </a:lnTo>
                  <a:lnTo>
                    <a:pt x="38702" y="1918"/>
                  </a:lnTo>
                  <a:lnTo>
                    <a:pt x="38046" y="1665"/>
                  </a:lnTo>
                  <a:lnTo>
                    <a:pt x="37340" y="1413"/>
                  </a:lnTo>
                  <a:lnTo>
                    <a:pt x="36659" y="1186"/>
                  </a:lnTo>
                  <a:lnTo>
                    <a:pt x="35952" y="959"/>
                  </a:lnTo>
                  <a:lnTo>
                    <a:pt x="35246" y="782"/>
                  </a:lnTo>
                  <a:lnTo>
                    <a:pt x="34539" y="606"/>
                  </a:lnTo>
                  <a:lnTo>
                    <a:pt x="33833" y="454"/>
                  </a:lnTo>
                  <a:lnTo>
                    <a:pt x="33101" y="328"/>
                  </a:lnTo>
                  <a:lnTo>
                    <a:pt x="32370" y="227"/>
                  </a:lnTo>
                  <a:lnTo>
                    <a:pt x="31638" y="126"/>
                  </a:lnTo>
                  <a:lnTo>
                    <a:pt x="30906" y="76"/>
                  </a:lnTo>
                  <a:lnTo>
                    <a:pt x="30149" y="25"/>
                  </a:lnTo>
                  <a:lnTo>
                    <a:pt x="29418" y="0"/>
                  </a:lnTo>
                  <a:close/>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164;p69"/>
            <p:cNvSpPr/>
            <p:nvPr/>
          </p:nvSpPr>
          <p:spPr>
            <a:xfrm>
              <a:off x="6488530" y="1086879"/>
              <a:ext cx="1080264" cy="1258351"/>
            </a:xfrm>
            <a:custGeom>
              <a:avLst/>
              <a:gdLst/>
              <a:ahLst/>
              <a:cxnLst/>
              <a:rect l="l" t="t" r="r" b="b"/>
              <a:pathLst>
                <a:path w="58306" h="67918" fill="none" extrusionOk="0">
                  <a:moveTo>
                    <a:pt x="0" y="34388"/>
                  </a:moveTo>
                  <a:lnTo>
                    <a:pt x="0" y="34388"/>
                  </a:lnTo>
                  <a:lnTo>
                    <a:pt x="25" y="35271"/>
                  </a:lnTo>
                  <a:lnTo>
                    <a:pt x="76" y="36129"/>
                  </a:lnTo>
                  <a:lnTo>
                    <a:pt x="126" y="37012"/>
                  </a:lnTo>
                  <a:lnTo>
                    <a:pt x="202" y="37870"/>
                  </a:lnTo>
                  <a:lnTo>
                    <a:pt x="303" y="38727"/>
                  </a:lnTo>
                  <a:lnTo>
                    <a:pt x="429" y="39560"/>
                  </a:lnTo>
                  <a:lnTo>
                    <a:pt x="555" y="40392"/>
                  </a:lnTo>
                  <a:lnTo>
                    <a:pt x="707" y="41225"/>
                  </a:lnTo>
                  <a:lnTo>
                    <a:pt x="858" y="42058"/>
                  </a:lnTo>
                  <a:lnTo>
                    <a:pt x="1060" y="42865"/>
                  </a:lnTo>
                  <a:lnTo>
                    <a:pt x="1236" y="43672"/>
                  </a:lnTo>
                  <a:lnTo>
                    <a:pt x="1463" y="44480"/>
                  </a:lnTo>
                  <a:lnTo>
                    <a:pt x="1690" y="45262"/>
                  </a:lnTo>
                  <a:lnTo>
                    <a:pt x="1943" y="46044"/>
                  </a:lnTo>
                  <a:lnTo>
                    <a:pt x="2220" y="46826"/>
                  </a:lnTo>
                  <a:lnTo>
                    <a:pt x="2498" y="47583"/>
                  </a:lnTo>
                  <a:lnTo>
                    <a:pt x="2775" y="48340"/>
                  </a:lnTo>
                  <a:lnTo>
                    <a:pt x="3103" y="49071"/>
                  </a:lnTo>
                  <a:lnTo>
                    <a:pt x="3431" y="49803"/>
                  </a:lnTo>
                  <a:lnTo>
                    <a:pt x="3759" y="50535"/>
                  </a:lnTo>
                  <a:lnTo>
                    <a:pt x="4113" y="51241"/>
                  </a:lnTo>
                  <a:lnTo>
                    <a:pt x="4491" y="51948"/>
                  </a:lnTo>
                  <a:lnTo>
                    <a:pt x="4869" y="52629"/>
                  </a:lnTo>
                  <a:lnTo>
                    <a:pt x="5273" y="53310"/>
                  </a:lnTo>
                  <a:lnTo>
                    <a:pt x="5677" y="53966"/>
                  </a:lnTo>
                  <a:lnTo>
                    <a:pt x="6106" y="54622"/>
                  </a:lnTo>
                  <a:lnTo>
                    <a:pt x="6535" y="55278"/>
                  </a:lnTo>
                  <a:lnTo>
                    <a:pt x="6989" y="55909"/>
                  </a:lnTo>
                  <a:lnTo>
                    <a:pt x="7443" y="56514"/>
                  </a:lnTo>
                  <a:lnTo>
                    <a:pt x="7922" y="57120"/>
                  </a:lnTo>
                  <a:lnTo>
                    <a:pt x="8402" y="57700"/>
                  </a:lnTo>
                  <a:lnTo>
                    <a:pt x="8906" y="58280"/>
                  </a:lnTo>
                  <a:lnTo>
                    <a:pt x="9411" y="58835"/>
                  </a:lnTo>
                  <a:lnTo>
                    <a:pt x="9915" y="59390"/>
                  </a:lnTo>
                  <a:lnTo>
                    <a:pt x="10445" y="59920"/>
                  </a:lnTo>
                  <a:lnTo>
                    <a:pt x="11000" y="60450"/>
                  </a:lnTo>
                  <a:lnTo>
                    <a:pt x="11555" y="60955"/>
                  </a:lnTo>
                  <a:lnTo>
                    <a:pt x="12110" y="61434"/>
                  </a:lnTo>
                  <a:lnTo>
                    <a:pt x="12691" y="61913"/>
                  </a:lnTo>
                  <a:lnTo>
                    <a:pt x="13271" y="62367"/>
                  </a:lnTo>
                  <a:lnTo>
                    <a:pt x="13851" y="62796"/>
                  </a:lnTo>
                  <a:lnTo>
                    <a:pt x="14457" y="63225"/>
                  </a:lnTo>
                  <a:lnTo>
                    <a:pt x="15087" y="63629"/>
                  </a:lnTo>
                  <a:lnTo>
                    <a:pt x="15693" y="64032"/>
                  </a:lnTo>
                  <a:lnTo>
                    <a:pt x="16324" y="64411"/>
                  </a:lnTo>
                  <a:lnTo>
                    <a:pt x="16954" y="64764"/>
                  </a:lnTo>
                  <a:lnTo>
                    <a:pt x="17610" y="65092"/>
                  </a:lnTo>
                  <a:lnTo>
                    <a:pt x="18266" y="65420"/>
                  </a:lnTo>
                  <a:lnTo>
                    <a:pt x="18922" y="65723"/>
                  </a:lnTo>
                  <a:lnTo>
                    <a:pt x="19603" y="66026"/>
                  </a:lnTo>
                  <a:lnTo>
                    <a:pt x="20285" y="66278"/>
                  </a:lnTo>
                  <a:lnTo>
                    <a:pt x="20966" y="66530"/>
                  </a:lnTo>
                  <a:lnTo>
                    <a:pt x="21647" y="66757"/>
                  </a:lnTo>
                  <a:lnTo>
                    <a:pt x="22353" y="66959"/>
                  </a:lnTo>
                  <a:lnTo>
                    <a:pt x="23060" y="67161"/>
                  </a:lnTo>
                  <a:lnTo>
                    <a:pt x="23766" y="67312"/>
                  </a:lnTo>
                  <a:lnTo>
                    <a:pt x="24473" y="67464"/>
                  </a:lnTo>
                  <a:lnTo>
                    <a:pt x="25204" y="67590"/>
                  </a:lnTo>
                  <a:lnTo>
                    <a:pt x="25936" y="67716"/>
                  </a:lnTo>
                  <a:lnTo>
                    <a:pt x="26668" y="67792"/>
                  </a:lnTo>
                  <a:lnTo>
                    <a:pt x="27399" y="67867"/>
                  </a:lnTo>
                  <a:lnTo>
                    <a:pt x="28156" y="67918"/>
                  </a:lnTo>
                  <a:lnTo>
                    <a:pt x="28888" y="67918"/>
                  </a:lnTo>
                  <a:lnTo>
                    <a:pt x="29645" y="67918"/>
                  </a:lnTo>
                  <a:lnTo>
                    <a:pt x="29645" y="67918"/>
                  </a:lnTo>
                  <a:lnTo>
                    <a:pt x="30402" y="67918"/>
                  </a:lnTo>
                  <a:lnTo>
                    <a:pt x="31159" y="67867"/>
                  </a:lnTo>
                  <a:lnTo>
                    <a:pt x="31890" y="67792"/>
                  </a:lnTo>
                  <a:lnTo>
                    <a:pt x="32622" y="67716"/>
                  </a:lnTo>
                  <a:lnTo>
                    <a:pt x="33354" y="67590"/>
                  </a:lnTo>
                  <a:lnTo>
                    <a:pt x="34085" y="67464"/>
                  </a:lnTo>
                  <a:lnTo>
                    <a:pt x="34792" y="67312"/>
                  </a:lnTo>
                  <a:lnTo>
                    <a:pt x="35523" y="67161"/>
                  </a:lnTo>
                  <a:lnTo>
                    <a:pt x="36230" y="66959"/>
                  </a:lnTo>
                  <a:lnTo>
                    <a:pt x="36911" y="66757"/>
                  </a:lnTo>
                  <a:lnTo>
                    <a:pt x="37617" y="66530"/>
                  </a:lnTo>
                  <a:lnTo>
                    <a:pt x="38299" y="66278"/>
                  </a:lnTo>
                  <a:lnTo>
                    <a:pt x="38980" y="66000"/>
                  </a:lnTo>
                  <a:lnTo>
                    <a:pt x="39636" y="65723"/>
                  </a:lnTo>
                  <a:lnTo>
                    <a:pt x="40317" y="65420"/>
                  </a:lnTo>
                  <a:lnTo>
                    <a:pt x="40948" y="65092"/>
                  </a:lnTo>
                  <a:lnTo>
                    <a:pt x="41604" y="64764"/>
                  </a:lnTo>
                  <a:lnTo>
                    <a:pt x="42234" y="64386"/>
                  </a:lnTo>
                  <a:lnTo>
                    <a:pt x="42865" y="64007"/>
                  </a:lnTo>
                  <a:lnTo>
                    <a:pt x="43496" y="63629"/>
                  </a:lnTo>
                  <a:lnTo>
                    <a:pt x="44101" y="63225"/>
                  </a:lnTo>
                  <a:lnTo>
                    <a:pt x="44707" y="62796"/>
                  </a:lnTo>
                  <a:lnTo>
                    <a:pt x="45287" y="62342"/>
                  </a:lnTo>
                  <a:lnTo>
                    <a:pt x="45867" y="61888"/>
                  </a:lnTo>
                  <a:lnTo>
                    <a:pt x="46422" y="61409"/>
                  </a:lnTo>
                  <a:lnTo>
                    <a:pt x="47003" y="60929"/>
                  </a:lnTo>
                  <a:lnTo>
                    <a:pt x="47533" y="60425"/>
                  </a:lnTo>
                  <a:lnTo>
                    <a:pt x="48088" y="59895"/>
                  </a:lnTo>
                  <a:lnTo>
                    <a:pt x="48617" y="59365"/>
                  </a:lnTo>
                  <a:lnTo>
                    <a:pt x="49122" y="58810"/>
                  </a:lnTo>
                  <a:lnTo>
                    <a:pt x="49627" y="58255"/>
                  </a:lnTo>
                  <a:lnTo>
                    <a:pt x="50106" y="57675"/>
                  </a:lnTo>
                  <a:lnTo>
                    <a:pt x="50585" y="57094"/>
                  </a:lnTo>
                  <a:lnTo>
                    <a:pt x="51065" y="56489"/>
                  </a:lnTo>
                  <a:lnTo>
                    <a:pt x="51519" y="55858"/>
                  </a:lnTo>
                  <a:lnTo>
                    <a:pt x="51973" y="55253"/>
                  </a:lnTo>
                  <a:lnTo>
                    <a:pt x="52402" y="54597"/>
                  </a:lnTo>
                  <a:lnTo>
                    <a:pt x="52806" y="53941"/>
                  </a:lnTo>
                  <a:lnTo>
                    <a:pt x="53209" y="53285"/>
                  </a:lnTo>
                  <a:lnTo>
                    <a:pt x="53613" y="52604"/>
                  </a:lnTo>
                  <a:lnTo>
                    <a:pt x="53991" y="51922"/>
                  </a:lnTo>
                  <a:lnTo>
                    <a:pt x="54345" y="51216"/>
                  </a:lnTo>
                  <a:lnTo>
                    <a:pt x="54698" y="50510"/>
                  </a:lnTo>
                  <a:lnTo>
                    <a:pt x="55026" y="49778"/>
                  </a:lnTo>
                  <a:lnTo>
                    <a:pt x="55354" y="49046"/>
                  </a:lnTo>
                  <a:lnTo>
                    <a:pt x="55657" y="48315"/>
                  </a:lnTo>
                  <a:lnTo>
                    <a:pt x="55934" y="47558"/>
                  </a:lnTo>
                  <a:lnTo>
                    <a:pt x="56212" y="46801"/>
                  </a:lnTo>
                  <a:lnTo>
                    <a:pt x="56464" y="46019"/>
                  </a:lnTo>
                  <a:lnTo>
                    <a:pt x="56716" y="45237"/>
                  </a:lnTo>
                  <a:lnTo>
                    <a:pt x="56943" y="44454"/>
                  </a:lnTo>
                  <a:lnTo>
                    <a:pt x="57145" y="43647"/>
                  </a:lnTo>
                  <a:lnTo>
                    <a:pt x="57322" y="42865"/>
                  </a:lnTo>
                  <a:lnTo>
                    <a:pt x="57498" y="42032"/>
                  </a:lnTo>
                  <a:lnTo>
                    <a:pt x="57675" y="41225"/>
                  </a:lnTo>
                  <a:lnTo>
                    <a:pt x="57801" y="40392"/>
                  </a:lnTo>
                  <a:lnTo>
                    <a:pt x="57927" y="39560"/>
                  </a:lnTo>
                  <a:lnTo>
                    <a:pt x="58053" y="38727"/>
                  </a:lnTo>
                  <a:lnTo>
                    <a:pt x="58129" y="37870"/>
                  </a:lnTo>
                  <a:lnTo>
                    <a:pt x="58205" y="37012"/>
                  </a:lnTo>
                  <a:lnTo>
                    <a:pt x="58255" y="36154"/>
                  </a:lnTo>
                  <a:lnTo>
                    <a:pt x="58280" y="35296"/>
                  </a:lnTo>
                  <a:lnTo>
                    <a:pt x="58306" y="34413"/>
                  </a:lnTo>
                  <a:lnTo>
                    <a:pt x="58306" y="33530"/>
                  </a:lnTo>
                  <a:lnTo>
                    <a:pt x="58306" y="33530"/>
                  </a:lnTo>
                  <a:lnTo>
                    <a:pt x="58280" y="32672"/>
                  </a:lnTo>
                  <a:lnTo>
                    <a:pt x="58230" y="31789"/>
                  </a:lnTo>
                  <a:lnTo>
                    <a:pt x="58179" y="30931"/>
                  </a:lnTo>
                  <a:lnTo>
                    <a:pt x="58104" y="30074"/>
                  </a:lnTo>
                  <a:lnTo>
                    <a:pt x="58003" y="29216"/>
                  </a:lnTo>
                  <a:lnTo>
                    <a:pt x="57902" y="28383"/>
                  </a:lnTo>
                  <a:lnTo>
                    <a:pt x="57751" y="27525"/>
                  </a:lnTo>
                  <a:lnTo>
                    <a:pt x="57624" y="26693"/>
                  </a:lnTo>
                  <a:lnTo>
                    <a:pt x="57448" y="25886"/>
                  </a:lnTo>
                  <a:lnTo>
                    <a:pt x="57271" y="25078"/>
                  </a:lnTo>
                  <a:lnTo>
                    <a:pt x="57069" y="24271"/>
                  </a:lnTo>
                  <a:lnTo>
                    <a:pt x="56842" y="23464"/>
                  </a:lnTo>
                  <a:lnTo>
                    <a:pt x="56615" y="22681"/>
                  </a:lnTo>
                  <a:lnTo>
                    <a:pt x="56363" y="21899"/>
                  </a:lnTo>
                  <a:lnTo>
                    <a:pt x="56111" y="21117"/>
                  </a:lnTo>
                  <a:lnTo>
                    <a:pt x="55808" y="20360"/>
                  </a:lnTo>
                  <a:lnTo>
                    <a:pt x="55530" y="19603"/>
                  </a:lnTo>
                  <a:lnTo>
                    <a:pt x="55202" y="18872"/>
                  </a:lnTo>
                  <a:lnTo>
                    <a:pt x="54900" y="18115"/>
                  </a:lnTo>
                  <a:lnTo>
                    <a:pt x="54546" y="17408"/>
                  </a:lnTo>
                  <a:lnTo>
                    <a:pt x="54193" y="16702"/>
                  </a:lnTo>
                  <a:lnTo>
                    <a:pt x="53815" y="15996"/>
                  </a:lnTo>
                  <a:lnTo>
                    <a:pt x="53436" y="15314"/>
                  </a:lnTo>
                  <a:lnTo>
                    <a:pt x="53058" y="14633"/>
                  </a:lnTo>
                  <a:lnTo>
                    <a:pt x="52629" y="13952"/>
                  </a:lnTo>
                  <a:lnTo>
                    <a:pt x="52225" y="13296"/>
                  </a:lnTo>
                  <a:lnTo>
                    <a:pt x="51771" y="12665"/>
                  </a:lnTo>
                  <a:lnTo>
                    <a:pt x="51342" y="12035"/>
                  </a:lnTo>
                  <a:lnTo>
                    <a:pt x="50863" y="11429"/>
                  </a:lnTo>
                  <a:lnTo>
                    <a:pt x="50409" y="10824"/>
                  </a:lnTo>
                  <a:lnTo>
                    <a:pt x="49904" y="10218"/>
                  </a:lnTo>
                  <a:lnTo>
                    <a:pt x="49425" y="9663"/>
                  </a:lnTo>
                  <a:lnTo>
                    <a:pt x="48895" y="9083"/>
                  </a:lnTo>
                  <a:lnTo>
                    <a:pt x="48390" y="8553"/>
                  </a:lnTo>
                  <a:lnTo>
                    <a:pt x="47861" y="7998"/>
                  </a:lnTo>
                  <a:lnTo>
                    <a:pt x="47306" y="7493"/>
                  </a:lnTo>
                  <a:lnTo>
                    <a:pt x="46750" y="6989"/>
                  </a:lnTo>
                  <a:lnTo>
                    <a:pt x="46195" y="6509"/>
                  </a:lnTo>
                  <a:lnTo>
                    <a:pt x="45615" y="6030"/>
                  </a:lnTo>
                  <a:lnTo>
                    <a:pt x="45035" y="5576"/>
                  </a:lnTo>
                  <a:lnTo>
                    <a:pt x="44455" y="5122"/>
                  </a:lnTo>
                  <a:lnTo>
                    <a:pt x="43849" y="4693"/>
                  </a:lnTo>
                  <a:lnTo>
                    <a:pt x="43244" y="4289"/>
                  </a:lnTo>
                  <a:lnTo>
                    <a:pt x="42613" y="3911"/>
                  </a:lnTo>
                  <a:lnTo>
                    <a:pt x="41982" y="3532"/>
                  </a:lnTo>
                  <a:lnTo>
                    <a:pt x="41351" y="3179"/>
                  </a:lnTo>
                  <a:lnTo>
                    <a:pt x="40695" y="2826"/>
                  </a:lnTo>
                  <a:lnTo>
                    <a:pt x="40039" y="2498"/>
                  </a:lnTo>
                  <a:lnTo>
                    <a:pt x="39383" y="2195"/>
                  </a:lnTo>
                  <a:lnTo>
                    <a:pt x="38702" y="1918"/>
                  </a:lnTo>
                  <a:lnTo>
                    <a:pt x="38046" y="1665"/>
                  </a:lnTo>
                  <a:lnTo>
                    <a:pt x="37340" y="1413"/>
                  </a:lnTo>
                  <a:lnTo>
                    <a:pt x="36659" y="1186"/>
                  </a:lnTo>
                  <a:lnTo>
                    <a:pt x="35952" y="959"/>
                  </a:lnTo>
                  <a:lnTo>
                    <a:pt x="35246" y="782"/>
                  </a:lnTo>
                  <a:lnTo>
                    <a:pt x="34539" y="606"/>
                  </a:lnTo>
                  <a:lnTo>
                    <a:pt x="33833" y="454"/>
                  </a:lnTo>
                  <a:lnTo>
                    <a:pt x="33101" y="328"/>
                  </a:lnTo>
                  <a:lnTo>
                    <a:pt x="32370" y="227"/>
                  </a:lnTo>
                  <a:lnTo>
                    <a:pt x="31638" y="126"/>
                  </a:lnTo>
                  <a:lnTo>
                    <a:pt x="30906" y="76"/>
                  </a:lnTo>
                  <a:lnTo>
                    <a:pt x="30149" y="25"/>
                  </a:lnTo>
                  <a:lnTo>
                    <a:pt x="29418" y="0"/>
                  </a:lnTo>
                  <a:lnTo>
                    <a:pt x="28661" y="0"/>
                  </a:lnTo>
                  <a:lnTo>
                    <a:pt x="28661" y="0"/>
                  </a:lnTo>
                  <a:lnTo>
                    <a:pt x="27904" y="25"/>
                  </a:lnTo>
                  <a:lnTo>
                    <a:pt x="27147" y="76"/>
                  </a:lnTo>
                  <a:lnTo>
                    <a:pt x="26415" y="126"/>
                  </a:lnTo>
                  <a:lnTo>
                    <a:pt x="25684" y="227"/>
                  </a:lnTo>
                  <a:lnTo>
                    <a:pt x="24952" y="328"/>
                  </a:lnTo>
                  <a:lnTo>
                    <a:pt x="24220" y="454"/>
                  </a:lnTo>
                  <a:lnTo>
                    <a:pt x="23514" y="606"/>
                  </a:lnTo>
                  <a:lnTo>
                    <a:pt x="22782" y="782"/>
                  </a:lnTo>
                  <a:lnTo>
                    <a:pt x="22076" y="984"/>
                  </a:lnTo>
                  <a:lnTo>
                    <a:pt x="21395" y="1186"/>
                  </a:lnTo>
                  <a:lnTo>
                    <a:pt x="20688" y="1413"/>
                  </a:lnTo>
                  <a:lnTo>
                    <a:pt x="20007" y="1665"/>
                  </a:lnTo>
                  <a:lnTo>
                    <a:pt x="19326" y="1918"/>
                  </a:lnTo>
                  <a:lnTo>
                    <a:pt x="18670" y="2220"/>
                  </a:lnTo>
                  <a:lnTo>
                    <a:pt x="18014" y="2523"/>
                  </a:lnTo>
                  <a:lnTo>
                    <a:pt x="17358" y="2851"/>
                  </a:lnTo>
                  <a:lnTo>
                    <a:pt x="16702" y="3179"/>
                  </a:lnTo>
                  <a:lnTo>
                    <a:pt x="16071" y="3532"/>
                  </a:lnTo>
                  <a:lnTo>
                    <a:pt x="15441" y="3911"/>
                  </a:lnTo>
                  <a:lnTo>
                    <a:pt x="14835" y="4314"/>
                  </a:lnTo>
                  <a:lnTo>
                    <a:pt x="14204" y="4718"/>
                  </a:lnTo>
                  <a:lnTo>
                    <a:pt x="13624" y="5147"/>
                  </a:lnTo>
                  <a:lnTo>
                    <a:pt x="13019" y="5576"/>
                  </a:lnTo>
                  <a:lnTo>
                    <a:pt x="12438" y="6055"/>
                  </a:lnTo>
                  <a:lnTo>
                    <a:pt x="11883" y="6509"/>
                  </a:lnTo>
                  <a:lnTo>
                    <a:pt x="11328" y="7014"/>
                  </a:lnTo>
                  <a:lnTo>
                    <a:pt x="10773" y="7519"/>
                  </a:lnTo>
                  <a:lnTo>
                    <a:pt x="10218" y="8023"/>
                  </a:lnTo>
                  <a:lnTo>
                    <a:pt x="9713" y="8578"/>
                  </a:lnTo>
                  <a:lnTo>
                    <a:pt x="9184" y="9108"/>
                  </a:lnTo>
                  <a:lnTo>
                    <a:pt x="8679" y="9688"/>
                  </a:lnTo>
                  <a:lnTo>
                    <a:pt x="8200" y="10243"/>
                  </a:lnTo>
                  <a:lnTo>
                    <a:pt x="7720" y="10849"/>
                  </a:lnTo>
                  <a:lnTo>
                    <a:pt x="7241" y="11454"/>
                  </a:lnTo>
                  <a:lnTo>
                    <a:pt x="6787" y="12060"/>
                  </a:lnTo>
                  <a:lnTo>
                    <a:pt x="6358" y="12691"/>
                  </a:lnTo>
                  <a:lnTo>
                    <a:pt x="5929" y="13347"/>
                  </a:lnTo>
                  <a:lnTo>
                    <a:pt x="5500" y="13977"/>
                  </a:lnTo>
                  <a:lnTo>
                    <a:pt x="5096" y="14658"/>
                  </a:lnTo>
                  <a:lnTo>
                    <a:pt x="4718" y="15340"/>
                  </a:lnTo>
                  <a:lnTo>
                    <a:pt x="4340" y="16021"/>
                  </a:lnTo>
                  <a:lnTo>
                    <a:pt x="3961" y="16727"/>
                  </a:lnTo>
                  <a:lnTo>
                    <a:pt x="3633" y="17434"/>
                  </a:lnTo>
                  <a:lnTo>
                    <a:pt x="3280" y="18165"/>
                  </a:lnTo>
                  <a:lnTo>
                    <a:pt x="2977" y="18897"/>
                  </a:lnTo>
                  <a:lnTo>
                    <a:pt x="2674" y="19629"/>
                  </a:lnTo>
                  <a:lnTo>
                    <a:pt x="2372" y="20386"/>
                  </a:lnTo>
                  <a:lnTo>
                    <a:pt x="2094" y="21142"/>
                  </a:lnTo>
                  <a:lnTo>
                    <a:pt x="1842" y="21899"/>
                  </a:lnTo>
                  <a:lnTo>
                    <a:pt x="1615" y="22681"/>
                  </a:lnTo>
                  <a:lnTo>
                    <a:pt x="1388" y="23489"/>
                  </a:lnTo>
                  <a:lnTo>
                    <a:pt x="1161" y="24271"/>
                  </a:lnTo>
                  <a:lnTo>
                    <a:pt x="984" y="25078"/>
                  </a:lnTo>
                  <a:lnTo>
                    <a:pt x="807" y="25886"/>
                  </a:lnTo>
                  <a:lnTo>
                    <a:pt x="631" y="26718"/>
                  </a:lnTo>
                  <a:lnTo>
                    <a:pt x="505" y="27551"/>
                  </a:lnTo>
                  <a:lnTo>
                    <a:pt x="379" y="28383"/>
                  </a:lnTo>
                  <a:lnTo>
                    <a:pt x="278" y="29216"/>
                  </a:lnTo>
                  <a:lnTo>
                    <a:pt x="177" y="30074"/>
                  </a:lnTo>
                  <a:lnTo>
                    <a:pt x="101" y="30906"/>
                  </a:lnTo>
                  <a:lnTo>
                    <a:pt x="51" y="31789"/>
                  </a:lnTo>
                  <a:lnTo>
                    <a:pt x="25" y="32647"/>
                  </a:lnTo>
                  <a:lnTo>
                    <a:pt x="0" y="33505"/>
                  </a:lnTo>
                  <a:lnTo>
                    <a:pt x="0" y="343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165;p69"/>
            <p:cNvSpPr/>
            <p:nvPr/>
          </p:nvSpPr>
          <p:spPr>
            <a:xfrm>
              <a:off x="6188410" y="697491"/>
              <a:ext cx="1644482" cy="1057828"/>
            </a:xfrm>
            <a:custGeom>
              <a:avLst/>
              <a:gdLst/>
              <a:ahLst/>
              <a:cxnLst/>
              <a:rect l="l" t="t" r="r" b="b"/>
              <a:pathLst>
                <a:path w="88759" h="57095" extrusionOk="0">
                  <a:moveTo>
                    <a:pt x="62419" y="0"/>
                  </a:moveTo>
                  <a:lnTo>
                    <a:pt x="62293" y="454"/>
                  </a:lnTo>
                  <a:lnTo>
                    <a:pt x="62091" y="984"/>
                  </a:lnTo>
                  <a:lnTo>
                    <a:pt x="61838" y="1589"/>
                  </a:lnTo>
                  <a:lnTo>
                    <a:pt x="61536" y="2220"/>
                  </a:lnTo>
                  <a:lnTo>
                    <a:pt x="61132" y="2927"/>
                  </a:lnTo>
                  <a:lnTo>
                    <a:pt x="60678" y="3658"/>
                  </a:lnTo>
                  <a:lnTo>
                    <a:pt x="60400" y="4011"/>
                  </a:lnTo>
                  <a:lnTo>
                    <a:pt x="60123" y="4390"/>
                  </a:lnTo>
                  <a:lnTo>
                    <a:pt x="59820" y="4768"/>
                  </a:lnTo>
                  <a:lnTo>
                    <a:pt x="59467" y="5122"/>
                  </a:lnTo>
                  <a:lnTo>
                    <a:pt x="59139" y="5475"/>
                  </a:lnTo>
                  <a:lnTo>
                    <a:pt x="58786" y="5803"/>
                  </a:lnTo>
                  <a:lnTo>
                    <a:pt x="58432" y="6131"/>
                  </a:lnTo>
                  <a:lnTo>
                    <a:pt x="58079" y="6408"/>
                  </a:lnTo>
                  <a:lnTo>
                    <a:pt x="57398" y="6913"/>
                  </a:lnTo>
                  <a:lnTo>
                    <a:pt x="56742" y="7342"/>
                  </a:lnTo>
                  <a:lnTo>
                    <a:pt x="56111" y="7695"/>
                  </a:lnTo>
                  <a:lnTo>
                    <a:pt x="55531" y="7973"/>
                  </a:lnTo>
                  <a:lnTo>
                    <a:pt x="55001" y="8200"/>
                  </a:lnTo>
                  <a:lnTo>
                    <a:pt x="54572" y="8376"/>
                  </a:lnTo>
                  <a:lnTo>
                    <a:pt x="53689" y="7998"/>
                  </a:lnTo>
                  <a:lnTo>
                    <a:pt x="52705" y="7619"/>
                  </a:lnTo>
                  <a:lnTo>
                    <a:pt x="51671" y="7266"/>
                  </a:lnTo>
                  <a:lnTo>
                    <a:pt x="50561" y="6913"/>
                  </a:lnTo>
                  <a:lnTo>
                    <a:pt x="49375" y="6610"/>
                  </a:lnTo>
                  <a:lnTo>
                    <a:pt x="48139" y="6333"/>
                  </a:lnTo>
                  <a:lnTo>
                    <a:pt x="46827" y="6080"/>
                  </a:lnTo>
                  <a:lnTo>
                    <a:pt x="46146" y="5979"/>
                  </a:lnTo>
                  <a:lnTo>
                    <a:pt x="45464" y="5878"/>
                  </a:lnTo>
                  <a:lnTo>
                    <a:pt x="44127" y="5752"/>
                  </a:lnTo>
                  <a:lnTo>
                    <a:pt x="42841" y="5677"/>
                  </a:lnTo>
                  <a:lnTo>
                    <a:pt x="41655" y="5651"/>
                  </a:lnTo>
                  <a:lnTo>
                    <a:pt x="40494" y="5677"/>
                  </a:lnTo>
                  <a:lnTo>
                    <a:pt x="39788" y="5374"/>
                  </a:lnTo>
                  <a:lnTo>
                    <a:pt x="39006" y="5071"/>
                  </a:lnTo>
                  <a:lnTo>
                    <a:pt x="38198" y="4794"/>
                  </a:lnTo>
                  <a:lnTo>
                    <a:pt x="37340" y="4491"/>
                  </a:lnTo>
                  <a:lnTo>
                    <a:pt x="36432" y="4239"/>
                  </a:lnTo>
                  <a:lnTo>
                    <a:pt x="35473" y="3986"/>
                  </a:lnTo>
                  <a:lnTo>
                    <a:pt x="34490" y="3784"/>
                  </a:lnTo>
                  <a:lnTo>
                    <a:pt x="33455" y="3583"/>
                  </a:lnTo>
                  <a:lnTo>
                    <a:pt x="32547" y="3456"/>
                  </a:lnTo>
                  <a:lnTo>
                    <a:pt x="31664" y="3356"/>
                  </a:lnTo>
                  <a:lnTo>
                    <a:pt x="30831" y="3280"/>
                  </a:lnTo>
                  <a:lnTo>
                    <a:pt x="30024" y="3229"/>
                  </a:lnTo>
                  <a:lnTo>
                    <a:pt x="32547" y="7317"/>
                  </a:lnTo>
                  <a:lnTo>
                    <a:pt x="31941" y="7089"/>
                  </a:lnTo>
                  <a:lnTo>
                    <a:pt x="31235" y="6862"/>
                  </a:lnTo>
                  <a:lnTo>
                    <a:pt x="30428" y="6635"/>
                  </a:lnTo>
                  <a:lnTo>
                    <a:pt x="29545" y="6408"/>
                  </a:lnTo>
                  <a:lnTo>
                    <a:pt x="28586" y="6232"/>
                  </a:lnTo>
                  <a:lnTo>
                    <a:pt x="28081" y="6181"/>
                  </a:lnTo>
                  <a:lnTo>
                    <a:pt x="27551" y="6106"/>
                  </a:lnTo>
                  <a:lnTo>
                    <a:pt x="26996" y="6080"/>
                  </a:lnTo>
                  <a:lnTo>
                    <a:pt x="26416" y="6055"/>
                  </a:lnTo>
                  <a:lnTo>
                    <a:pt x="25836" y="6030"/>
                  </a:lnTo>
                  <a:lnTo>
                    <a:pt x="25256" y="6055"/>
                  </a:lnTo>
                  <a:lnTo>
                    <a:pt x="24322" y="6106"/>
                  </a:lnTo>
                  <a:lnTo>
                    <a:pt x="23464" y="6181"/>
                  </a:lnTo>
                  <a:lnTo>
                    <a:pt x="22632" y="6307"/>
                  </a:lnTo>
                  <a:lnTo>
                    <a:pt x="21850" y="6484"/>
                  </a:lnTo>
                  <a:lnTo>
                    <a:pt x="21143" y="6661"/>
                  </a:lnTo>
                  <a:lnTo>
                    <a:pt x="20487" y="6837"/>
                  </a:lnTo>
                  <a:lnTo>
                    <a:pt x="19882" y="7039"/>
                  </a:lnTo>
                  <a:lnTo>
                    <a:pt x="19352" y="7241"/>
                  </a:lnTo>
                  <a:lnTo>
                    <a:pt x="24095" y="11833"/>
                  </a:lnTo>
                  <a:lnTo>
                    <a:pt x="23262" y="12262"/>
                  </a:lnTo>
                  <a:lnTo>
                    <a:pt x="22480" y="12716"/>
                  </a:lnTo>
                  <a:lnTo>
                    <a:pt x="21723" y="13170"/>
                  </a:lnTo>
                  <a:lnTo>
                    <a:pt x="21017" y="13599"/>
                  </a:lnTo>
                  <a:lnTo>
                    <a:pt x="20361" y="14053"/>
                  </a:lnTo>
                  <a:lnTo>
                    <a:pt x="19705" y="14532"/>
                  </a:lnTo>
                  <a:lnTo>
                    <a:pt x="19099" y="14986"/>
                  </a:lnTo>
                  <a:lnTo>
                    <a:pt x="18544" y="15440"/>
                  </a:lnTo>
                  <a:lnTo>
                    <a:pt x="18015" y="15895"/>
                  </a:lnTo>
                  <a:lnTo>
                    <a:pt x="17510" y="16323"/>
                  </a:lnTo>
                  <a:lnTo>
                    <a:pt x="17031" y="16778"/>
                  </a:lnTo>
                  <a:lnTo>
                    <a:pt x="16602" y="17206"/>
                  </a:lnTo>
                  <a:lnTo>
                    <a:pt x="15794" y="18039"/>
                  </a:lnTo>
                  <a:lnTo>
                    <a:pt x="15113" y="18846"/>
                  </a:lnTo>
                  <a:lnTo>
                    <a:pt x="14457" y="19679"/>
                  </a:lnTo>
                  <a:lnTo>
                    <a:pt x="13852" y="20486"/>
                  </a:lnTo>
                  <a:lnTo>
                    <a:pt x="13322" y="21268"/>
                  </a:lnTo>
                  <a:lnTo>
                    <a:pt x="12817" y="22025"/>
                  </a:lnTo>
                  <a:lnTo>
                    <a:pt x="12363" y="22807"/>
                  </a:lnTo>
                  <a:lnTo>
                    <a:pt x="11934" y="23564"/>
                  </a:lnTo>
                  <a:lnTo>
                    <a:pt x="11127" y="25078"/>
                  </a:lnTo>
                  <a:lnTo>
                    <a:pt x="10269" y="26617"/>
                  </a:lnTo>
                  <a:lnTo>
                    <a:pt x="9815" y="27424"/>
                  </a:lnTo>
                  <a:lnTo>
                    <a:pt x="9310" y="28257"/>
                  </a:lnTo>
                  <a:lnTo>
                    <a:pt x="8781" y="29115"/>
                  </a:lnTo>
                  <a:lnTo>
                    <a:pt x="8175" y="29998"/>
                  </a:lnTo>
                  <a:lnTo>
                    <a:pt x="7519" y="30931"/>
                  </a:lnTo>
                  <a:lnTo>
                    <a:pt x="6787" y="31890"/>
                  </a:lnTo>
                  <a:lnTo>
                    <a:pt x="5829" y="33051"/>
                  </a:lnTo>
                  <a:lnTo>
                    <a:pt x="4870" y="34110"/>
                  </a:lnTo>
                  <a:lnTo>
                    <a:pt x="3962" y="35094"/>
                  </a:lnTo>
                  <a:lnTo>
                    <a:pt x="3053" y="35977"/>
                  </a:lnTo>
                  <a:lnTo>
                    <a:pt x="2196" y="36759"/>
                  </a:lnTo>
                  <a:lnTo>
                    <a:pt x="1414" y="37466"/>
                  </a:lnTo>
                  <a:lnTo>
                    <a:pt x="657" y="38071"/>
                  </a:lnTo>
                  <a:lnTo>
                    <a:pt x="1" y="38601"/>
                  </a:lnTo>
                  <a:lnTo>
                    <a:pt x="9638" y="39837"/>
                  </a:lnTo>
                  <a:lnTo>
                    <a:pt x="9487" y="40544"/>
                  </a:lnTo>
                  <a:lnTo>
                    <a:pt x="9310" y="41452"/>
                  </a:lnTo>
                  <a:lnTo>
                    <a:pt x="9235" y="41957"/>
                  </a:lnTo>
                  <a:lnTo>
                    <a:pt x="9159" y="42512"/>
                  </a:lnTo>
                  <a:lnTo>
                    <a:pt x="9109" y="43092"/>
                  </a:lnTo>
                  <a:lnTo>
                    <a:pt x="9058" y="43723"/>
                  </a:lnTo>
                  <a:lnTo>
                    <a:pt x="9033" y="44379"/>
                  </a:lnTo>
                  <a:lnTo>
                    <a:pt x="9058" y="45060"/>
                  </a:lnTo>
                  <a:lnTo>
                    <a:pt x="9083" y="45791"/>
                  </a:lnTo>
                  <a:lnTo>
                    <a:pt x="9159" y="46523"/>
                  </a:lnTo>
                  <a:lnTo>
                    <a:pt x="9260" y="47305"/>
                  </a:lnTo>
                  <a:lnTo>
                    <a:pt x="9386" y="48087"/>
                  </a:lnTo>
                  <a:lnTo>
                    <a:pt x="9563" y="48895"/>
                  </a:lnTo>
                  <a:lnTo>
                    <a:pt x="9790" y="49727"/>
                  </a:lnTo>
                  <a:lnTo>
                    <a:pt x="10017" y="50408"/>
                  </a:lnTo>
                  <a:lnTo>
                    <a:pt x="10244" y="51039"/>
                  </a:lnTo>
                  <a:lnTo>
                    <a:pt x="10496" y="51670"/>
                  </a:lnTo>
                  <a:lnTo>
                    <a:pt x="10749" y="52250"/>
                  </a:lnTo>
                  <a:lnTo>
                    <a:pt x="11026" y="52830"/>
                  </a:lnTo>
                  <a:lnTo>
                    <a:pt x="11304" y="53360"/>
                  </a:lnTo>
                  <a:lnTo>
                    <a:pt x="11606" y="53865"/>
                  </a:lnTo>
                  <a:lnTo>
                    <a:pt x="11884" y="54344"/>
                  </a:lnTo>
                  <a:lnTo>
                    <a:pt x="12187" y="54773"/>
                  </a:lnTo>
                  <a:lnTo>
                    <a:pt x="12464" y="55202"/>
                  </a:lnTo>
                  <a:lnTo>
                    <a:pt x="13044" y="55934"/>
                  </a:lnTo>
                  <a:lnTo>
                    <a:pt x="13549" y="56564"/>
                  </a:lnTo>
                  <a:lnTo>
                    <a:pt x="14028" y="57094"/>
                  </a:lnTo>
                  <a:lnTo>
                    <a:pt x="16223" y="55025"/>
                  </a:lnTo>
                  <a:lnTo>
                    <a:pt x="18469" y="52856"/>
                  </a:lnTo>
                  <a:lnTo>
                    <a:pt x="20714" y="50636"/>
                  </a:lnTo>
                  <a:lnTo>
                    <a:pt x="22985" y="48289"/>
                  </a:lnTo>
                  <a:lnTo>
                    <a:pt x="24953" y="46195"/>
                  </a:lnTo>
                  <a:lnTo>
                    <a:pt x="26870" y="44101"/>
                  </a:lnTo>
                  <a:lnTo>
                    <a:pt x="28712" y="42007"/>
                  </a:lnTo>
                  <a:lnTo>
                    <a:pt x="30503" y="39938"/>
                  </a:lnTo>
                  <a:lnTo>
                    <a:pt x="32244" y="37895"/>
                  </a:lnTo>
                  <a:lnTo>
                    <a:pt x="33884" y="35851"/>
                  </a:lnTo>
                  <a:lnTo>
                    <a:pt x="35499" y="33858"/>
                  </a:lnTo>
                  <a:lnTo>
                    <a:pt x="37038" y="31865"/>
                  </a:lnTo>
                  <a:lnTo>
                    <a:pt x="37568" y="50156"/>
                  </a:lnTo>
                  <a:lnTo>
                    <a:pt x="38148" y="49727"/>
                  </a:lnTo>
                  <a:lnTo>
                    <a:pt x="38728" y="49248"/>
                  </a:lnTo>
                  <a:lnTo>
                    <a:pt x="39359" y="48718"/>
                  </a:lnTo>
                  <a:lnTo>
                    <a:pt x="40040" y="48163"/>
                  </a:lnTo>
                  <a:lnTo>
                    <a:pt x="40721" y="47532"/>
                  </a:lnTo>
                  <a:lnTo>
                    <a:pt x="41428" y="46876"/>
                  </a:lnTo>
                  <a:lnTo>
                    <a:pt x="42134" y="46145"/>
                  </a:lnTo>
                  <a:lnTo>
                    <a:pt x="42866" y="45363"/>
                  </a:lnTo>
                  <a:lnTo>
                    <a:pt x="43597" y="44555"/>
                  </a:lnTo>
                  <a:lnTo>
                    <a:pt x="44329" y="43672"/>
                  </a:lnTo>
                  <a:lnTo>
                    <a:pt x="45086" y="42739"/>
                  </a:lnTo>
                  <a:lnTo>
                    <a:pt x="45792" y="41730"/>
                  </a:lnTo>
                  <a:lnTo>
                    <a:pt x="46524" y="40695"/>
                  </a:lnTo>
                  <a:lnTo>
                    <a:pt x="47205" y="39585"/>
                  </a:lnTo>
                  <a:lnTo>
                    <a:pt x="47886" y="38424"/>
                  </a:lnTo>
                  <a:lnTo>
                    <a:pt x="48517" y="37188"/>
                  </a:lnTo>
                  <a:lnTo>
                    <a:pt x="48870" y="36507"/>
                  </a:lnTo>
                  <a:lnTo>
                    <a:pt x="49198" y="35826"/>
                  </a:lnTo>
                  <a:lnTo>
                    <a:pt x="49476" y="35145"/>
                  </a:lnTo>
                  <a:lnTo>
                    <a:pt x="49753" y="34489"/>
                  </a:lnTo>
                  <a:lnTo>
                    <a:pt x="50258" y="33177"/>
                  </a:lnTo>
                  <a:lnTo>
                    <a:pt x="50687" y="31915"/>
                  </a:lnTo>
                  <a:lnTo>
                    <a:pt x="51065" y="30679"/>
                  </a:lnTo>
                  <a:lnTo>
                    <a:pt x="51368" y="29518"/>
                  </a:lnTo>
                  <a:lnTo>
                    <a:pt x="51620" y="28408"/>
                  </a:lnTo>
                  <a:lnTo>
                    <a:pt x="51822" y="27374"/>
                  </a:lnTo>
                  <a:lnTo>
                    <a:pt x="52604" y="28787"/>
                  </a:lnTo>
                  <a:lnTo>
                    <a:pt x="53462" y="30225"/>
                  </a:lnTo>
                  <a:lnTo>
                    <a:pt x="54396" y="31688"/>
                  </a:lnTo>
                  <a:lnTo>
                    <a:pt x="55380" y="33202"/>
                  </a:lnTo>
                  <a:lnTo>
                    <a:pt x="56464" y="34741"/>
                  </a:lnTo>
                  <a:lnTo>
                    <a:pt x="57600" y="36305"/>
                  </a:lnTo>
                  <a:lnTo>
                    <a:pt x="58811" y="37895"/>
                  </a:lnTo>
                  <a:lnTo>
                    <a:pt x="60123" y="39509"/>
                  </a:lnTo>
                  <a:lnTo>
                    <a:pt x="61233" y="40821"/>
                  </a:lnTo>
                  <a:lnTo>
                    <a:pt x="62368" y="42083"/>
                  </a:lnTo>
                  <a:lnTo>
                    <a:pt x="63504" y="43294"/>
                  </a:lnTo>
                  <a:lnTo>
                    <a:pt x="64639" y="44480"/>
                  </a:lnTo>
                  <a:lnTo>
                    <a:pt x="65774" y="45590"/>
                  </a:lnTo>
                  <a:lnTo>
                    <a:pt x="66910" y="46649"/>
                  </a:lnTo>
                  <a:lnTo>
                    <a:pt x="68020" y="47658"/>
                  </a:lnTo>
                  <a:lnTo>
                    <a:pt x="69155" y="48642"/>
                  </a:lnTo>
                  <a:lnTo>
                    <a:pt x="70240" y="49551"/>
                  </a:lnTo>
                  <a:lnTo>
                    <a:pt x="71325" y="50434"/>
                  </a:lnTo>
                  <a:lnTo>
                    <a:pt x="72384" y="51266"/>
                  </a:lnTo>
                  <a:lnTo>
                    <a:pt x="73444" y="52048"/>
                  </a:lnTo>
                  <a:lnTo>
                    <a:pt x="74478" y="52805"/>
                  </a:lnTo>
                  <a:lnTo>
                    <a:pt x="75462" y="53512"/>
                  </a:lnTo>
                  <a:lnTo>
                    <a:pt x="76446" y="54168"/>
                  </a:lnTo>
                  <a:lnTo>
                    <a:pt x="77380" y="54798"/>
                  </a:lnTo>
                  <a:lnTo>
                    <a:pt x="77859" y="54168"/>
                  </a:lnTo>
                  <a:lnTo>
                    <a:pt x="78414" y="53386"/>
                  </a:lnTo>
                  <a:lnTo>
                    <a:pt x="78717" y="52906"/>
                  </a:lnTo>
                  <a:lnTo>
                    <a:pt x="79020" y="52427"/>
                  </a:lnTo>
                  <a:lnTo>
                    <a:pt x="79322" y="51897"/>
                  </a:lnTo>
                  <a:lnTo>
                    <a:pt x="79625" y="51317"/>
                  </a:lnTo>
                  <a:lnTo>
                    <a:pt x="79903" y="50711"/>
                  </a:lnTo>
                  <a:lnTo>
                    <a:pt x="80205" y="50055"/>
                  </a:lnTo>
                  <a:lnTo>
                    <a:pt x="80483" y="49374"/>
                  </a:lnTo>
                  <a:lnTo>
                    <a:pt x="80735" y="48642"/>
                  </a:lnTo>
                  <a:lnTo>
                    <a:pt x="80962" y="47886"/>
                  </a:lnTo>
                  <a:lnTo>
                    <a:pt x="81189" y="47078"/>
                  </a:lnTo>
                  <a:lnTo>
                    <a:pt x="81366" y="46246"/>
                  </a:lnTo>
                  <a:lnTo>
                    <a:pt x="81517" y="45388"/>
                  </a:lnTo>
                  <a:lnTo>
                    <a:pt x="81644" y="44328"/>
                  </a:lnTo>
                  <a:lnTo>
                    <a:pt x="81719" y="43294"/>
                  </a:lnTo>
                  <a:lnTo>
                    <a:pt x="81744" y="42310"/>
                  </a:lnTo>
                  <a:lnTo>
                    <a:pt x="81719" y="41351"/>
                  </a:lnTo>
                  <a:lnTo>
                    <a:pt x="81644" y="40443"/>
                  </a:lnTo>
                  <a:lnTo>
                    <a:pt x="81543" y="39560"/>
                  </a:lnTo>
                  <a:lnTo>
                    <a:pt x="81391" y="38727"/>
                  </a:lnTo>
                  <a:lnTo>
                    <a:pt x="81240" y="37945"/>
                  </a:lnTo>
                  <a:lnTo>
                    <a:pt x="81038" y="37213"/>
                  </a:lnTo>
                  <a:lnTo>
                    <a:pt x="80861" y="36507"/>
                  </a:lnTo>
                  <a:lnTo>
                    <a:pt x="80634" y="35876"/>
                  </a:lnTo>
                  <a:lnTo>
                    <a:pt x="80433" y="35296"/>
                  </a:lnTo>
                  <a:lnTo>
                    <a:pt x="80231" y="34791"/>
                  </a:lnTo>
                  <a:lnTo>
                    <a:pt x="80029" y="34312"/>
                  </a:lnTo>
                  <a:lnTo>
                    <a:pt x="79701" y="33580"/>
                  </a:lnTo>
                  <a:lnTo>
                    <a:pt x="88758" y="33177"/>
                  </a:lnTo>
                  <a:lnTo>
                    <a:pt x="87724" y="31739"/>
                  </a:lnTo>
                  <a:lnTo>
                    <a:pt x="87169" y="30982"/>
                  </a:lnTo>
                  <a:lnTo>
                    <a:pt x="86563" y="30225"/>
                  </a:lnTo>
                  <a:lnTo>
                    <a:pt x="85933" y="29418"/>
                  </a:lnTo>
                  <a:lnTo>
                    <a:pt x="85251" y="28610"/>
                  </a:lnTo>
                  <a:lnTo>
                    <a:pt x="84545" y="27803"/>
                  </a:lnTo>
                  <a:lnTo>
                    <a:pt x="83788" y="26970"/>
                  </a:lnTo>
                  <a:lnTo>
                    <a:pt x="83031" y="26138"/>
                  </a:lnTo>
                  <a:lnTo>
                    <a:pt x="82199" y="25280"/>
                  </a:lnTo>
                  <a:lnTo>
                    <a:pt x="81341" y="24422"/>
                  </a:lnTo>
                  <a:lnTo>
                    <a:pt x="80458" y="23564"/>
                  </a:lnTo>
                  <a:lnTo>
                    <a:pt x="79524" y="22707"/>
                  </a:lnTo>
                  <a:lnTo>
                    <a:pt x="78540" y="21849"/>
                  </a:lnTo>
                  <a:lnTo>
                    <a:pt x="77531" y="20991"/>
                  </a:lnTo>
                  <a:lnTo>
                    <a:pt x="76472" y="20158"/>
                  </a:lnTo>
                  <a:lnTo>
                    <a:pt x="75639" y="19502"/>
                  </a:lnTo>
                  <a:lnTo>
                    <a:pt x="74806" y="18897"/>
                  </a:lnTo>
                  <a:lnTo>
                    <a:pt x="73999" y="18291"/>
                  </a:lnTo>
                  <a:lnTo>
                    <a:pt x="73192" y="17711"/>
                  </a:lnTo>
                  <a:lnTo>
                    <a:pt x="72384" y="17181"/>
                  </a:lnTo>
                  <a:lnTo>
                    <a:pt x="71577" y="16651"/>
                  </a:lnTo>
                  <a:lnTo>
                    <a:pt x="70013" y="15693"/>
                  </a:lnTo>
                  <a:lnTo>
                    <a:pt x="68499" y="14784"/>
                  </a:lnTo>
                  <a:lnTo>
                    <a:pt x="67010" y="14002"/>
                  </a:lnTo>
                  <a:lnTo>
                    <a:pt x="65598" y="13271"/>
                  </a:lnTo>
                  <a:lnTo>
                    <a:pt x="64260" y="12615"/>
                  </a:lnTo>
                  <a:lnTo>
                    <a:pt x="62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166;p69"/>
            <p:cNvSpPr/>
            <p:nvPr/>
          </p:nvSpPr>
          <p:spPr>
            <a:xfrm>
              <a:off x="6188410" y="697491"/>
              <a:ext cx="1644482" cy="1057828"/>
            </a:xfrm>
            <a:custGeom>
              <a:avLst/>
              <a:gdLst/>
              <a:ahLst/>
              <a:cxnLst/>
              <a:rect l="l" t="t" r="r" b="b"/>
              <a:pathLst>
                <a:path w="88759" h="57095" fill="none" extrusionOk="0">
                  <a:moveTo>
                    <a:pt x="37568" y="50156"/>
                  </a:moveTo>
                  <a:lnTo>
                    <a:pt x="37568" y="50156"/>
                  </a:lnTo>
                  <a:lnTo>
                    <a:pt x="38148" y="49727"/>
                  </a:lnTo>
                  <a:lnTo>
                    <a:pt x="38728" y="49248"/>
                  </a:lnTo>
                  <a:lnTo>
                    <a:pt x="39359" y="48718"/>
                  </a:lnTo>
                  <a:lnTo>
                    <a:pt x="40040" y="48163"/>
                  </a:lnTo>
                  <a:lnTo>
                    <a:pt x="40721" y="47532"/>
                  </a:lnTo>
                  <a:lnTo>
                    <a:pt x="41428" y="46876"/>
                  </a:lnTo>
                  <a:lnTo>
                    <a:pt x="42134" y="46145"/>
                  </a:lnTo>
                  <a:lnTo>
                    <a:pt x="42866" y="45363"/>
                  </a:lnTo>
                  <a:lnTo>
                    <a:pt x="43597" y="44555"/>
                  </a:lnTo>
                  <a:lnTo>
                    <a:pt x="44329" y="43672"/>
                  </a:lnTo>
                  <a:lnTo>
                    <a:pt x="45086" y="42739"/>
                  </a:lnTo>
                  <a:lnTo>
                    <a:pt x="45792" y="41730"/>
                  </a:lnTo>
                  <a:lnTo>
                    <a:pt x="46524" y="40695"/>
                  </a:lnTo>
                  <a:lnTo>
                    <a:pt x="47205" y="39585"/>
                  </a:lnTo>
                  <a:lnTo>
                    <a:pt x="47886" y="38424"/>
                  </a:lnTo>
                  <a:lnTo>
                    <a:pt x="48517" y="37188"/>
                  </a:lnTo>
                  <a:lnTo>
                    <a:pt x="48517" y="37188"/>
                  </a:lnTo>
                  <a:lnTo>
                    <a:pt x="48870" y="36507"/>
                  </a:lnTo>
                  <a:lnTo>
                    <a:pt x="49198" y="35826"/>
                  </a:lnTo>
                  <a:lnTo>
                    <a:pt x="49476" y="35145"/>
                  </a:lnTo>
                  <a:lnTo>
                    <a:pt x="49753" y="34489"/>
                  </a:lnTo>
                  <a:lnTo>
                    <a:pt x="50258" y="33177"/>
                  </a:lnTo>
                  <a:lnTo>
                    <a:pt x="50687" y="31915"/>
                  </a:lnTo>
                  <a:lnTo>
                    <a:pt x="51065" y="30679"/>
                  </a:lnTo>
                  <a:lnTo>
                    <a:pt x="51368" y="29518"/>
                  </a:lnTo>
                  <a:lnTo>
                    <a:pt x="51620" y="28408"/>
                  </a:lnTo>
                  <a:lnTo>
                    <a:pt x="51822" y="27374"/>
                  </a:lnTo>
                  <a:lnTo>
                    <a:pt x="51822" y="27374"/>
                  </a:lnTo>
                  <a:lnTo>
                    <a:pt x="52604" y="28787"/>
                  </a:lnTo>
                  <a:lnTo>
                    <a:pt x="53462" y="30225"/>
                  </a:lnTo>
                  <a:lnTo>
                    <a:pt x="54396" y="31688"/>
                  </a:lnTo>
                  <a:lnTo>
                    <a:pt x="55380" y="33202"/>
                  </a:lnTo>
                  <a:lnTo>
                    <a:pt x="56464" y="34741"/>
                  </a:lnTo>
                  <a:lnTo>
                    <a:pt x="57600" y="36305"/>
                  </a:lnTo>
                  <a:lnTo>
                    <a:pt x="58811" y="37895"/>
                  </a:lnTo>
                  <a:lnTo>
                    <a:pt x="60123" y="39509"/>
                  </a:lnTo>
                  <a:lnTo>
                    <a:pt x="60123" y="39509"/>
                  </a:lnTo>
                  <a:lnTo>
                    <a:pt x="61233" y="40821"/>
                  </a:lnTo>
                  <a:lnTo>
                    <a:pt x="62368" y="42083"/>
                  </a:lnTo>
                  <a:lnTo>
                    <a:pt x="63504" y="43294"/>
                  </a:lnTo>
                  <a:lnTo>
                    <a:pt x="64639" y="44480"/>
                  </a:lnTo>
                  <a:lnTo>
                    <a:pt x="65774" y="45590"/>
                  </a:lnTo>
                  <a:lnTo>
                    <a:pt x="66910" y="46649"/>
                  </a:lnTo>
                  <a:lnTo>
                    <a:pt x="68020" y="47658"/>
                  </a:lnTo>
                  <a:lnTo>
                    <a:pt x="69155" y="48642"/>
                  </a:lnTo>
                  <a:lnTo>
                    <a:pt x="70240" y="49551"/>
                  </a:lnTo>
                  <a:lnTo>
                    <a:pt x="71325" y="50434"/>
                  </a:lnTo>
                  <a:lnTo>
                    <a:pt x="72384" y="51266"/>
                  </a:lnTo>
                  <a:lnTo>
                    <a:pt x="73444" y="52048"/>
                  </a:lnTo>
                  <a:lnTo>
                    <a:pt x="74478" y="52805"/>
                  </a:lnTo>
                  <a:lnTo>
                    <a:pt x="75462" y="53512"/>
                  </a:lnTo>
                  <a:lnTo>
                    <a:pt x="76446" y="54168"/>
                  </a:lnTo>
                  <a:lnTo>
                    <a:pt x="77380" y="54798"/>
                  </a:lnTo>
                  <a:lnTo>
                    <a:pt x="77380" y="54798"/>
                  </a:lnTo>
                  <a:lnTo>
                    <a:pt x="77859" y="54168"/>
                  </a:lnTo>
                  <a:lnTo>
                    <a:pt x="78414" y="53386"/>
                  </a:lnTo>
                  <a:lnTo>
                    <a:pt x="78717" y="52906"/>
                  </a:lnTo>
                  <a:lnTo>
                    <a:pt x="79020" y="52427"/>
                  </a:lnTo>
                  <a:lnTo>
                    <a:pt x="79322" y="51897"/>
                  </a:lnTo>
                  <a:lnTo>
                    <a:pt x="79625" y="51317"/>
                  </a:lnTo>
                  <a:lnTo>
                    <a:pt x="79903" y="50711"/>
                  </a:lnTo>
                  <a:lnTo>
                    <a:pt x="80205" y="50055"/>
                  </a:lnTo>
                  <a:lnTo>
                    <a:pt x="80483" y="49374"/>
                  </a:lnTo>
                  <a:lnTo>
                    <a:pt x="80735" y="48642"/>
                  </a:lnTo>
                  <a:lnTo>
                    <a:pt x="80962" y="47886"/>
                  </a:lnTo>
                  <a:lnTo>
                    <a:pt x="81189" y="47078"/>
                  </a:lnTo>
                  <a:lnTo>
                    <a:pt x="81366" y="46246"/>
                  </a:lnTo>
                  <a:lnTo>
                    <a:pt x="81517" y="45388"/>
                  </a:lnTo>
                  <a:lnTo>
                    <a:pt x="81517" y="45388"/>
                  </a:lnTo>
                  <a:lnTo>
                    <a:pt x="81644" y="44328"/>
                  </a:lnTo>
                  <a:lnTo>
                    <a:pt x="81719" y="43294"/>
                  </a:lnTo>
                  <a:lnTo>
                    <a:pt x="81744" y="42310"/>
                  </a:lnTo>
                  <a:lnTo>
                    <a:pt x="81719" y="41351"/>
                  </a:lnTo>
                  <a:lnTo>
                    <a:pt x="81644" y="40443"/>
                  </a:lnTo>
                  <a:lnTo>
                    <a:pt x="81543" y="39560"/>
                  </a:lnTo>
                  <a:lnTo>
                    <a:pt x="81391" y="38727"/>
                  </a:lnTo>
                  <a:lnTo>
                    <a:pt x="81240" y="37945"/>
                  </a:lnTo>
                  <a:lnTo>
                    <a:pt x="81038" y="37213"/>
                  </a:lnTo>
                  <a:lnTo>
                    <a:pt x="80861" y="36507"/>
                  </a:lnTo>
                  <a:lnTo>
                    <a:pt x="80634" y="35876"/>
                  </a:lnTo>
                  <a:lnTo>
                    <a:pt x="80433" y="35296"/>
                  </a:lnTo>
                  <a:lnTo>
                    <a:pt x="80231" y="34791"/>
                  </a:lnTo>
                  <a:lnTo>
                    <a:pt x="80029" y="34312"/>
                  </a:lnTo>
                  <a:lnTo>
                    <a:pt x="79701" y="33580"/>
                  </a:lnTo>
                  <a:lnTo>
                    <a:pt x="79701" y="33580"/>
                  </a:lnTo>
                  <a:lnTo>
                    <a:pt x="88758" y="33177"/>
                  </a:lnTo>
                  <a:lnTo>
                    <a:pt x="88758" y="33177"/>
                  </a:lnTo>
                  <a:lnTo>
                    <a:pt x="87724" y="31739"/>
                  </a:lnTo>
                  <a:lnTo>
                    <a:pt x="87169" y="30982"/>
                  </a:lnTo>
                  <a:lnTo>
                    <a:pt x="86563" y="30225"/>
                  </a:lnTo>
                  <a:lnTo>
                    <a:pt x="85933" y="29418"/>
                  </a:lnTo>
                  <a:lnTo>
                    <a:pt x="85251" y="28610"/>
                  </a:lnTo>
                  <a:lnTo>
                    <a:pt x="84545" y="27803"/>
                  </a:lnTo>
                  <a:lnTo>
                    <a:pt x="83788" y="26970"/>
                  </a:lnTo>
                  <a:lnTo>
                    <a:pt x="83031" y="26138"/>
                  </a:lnTo>
                  <a:lnTo>
                    <a:pt x="82199" y="25280"/>
                  </a:lnTo>
                  <a:lnTo>
                    <a:pt x="81341" y="24422"/>
                  </a:lnTo>
                  <a:lnTo>
                    <a:pt x="80458" y="23564"/>
                  </a:lnTo>
                  <a:lnTo>
                    <a:pt x="79524" y="22707"/>
                  </a:lnTo>
                  <a:lnTo>
                    <a:pt x="78540" y="21849"/>
                  </a:lnTo>
                  <a:lnTo>
                    <a:pt x="77531" y="20991"/>
                  </a:lnTo>
                  <a:lnTo>
                    <a:pt x="76472" y="20158"/>
                  </a:lnTo>
                  <a:lnTo>
                    <a:pt x="76472" y="20158"/>
                  </a:lnTo>
                  <a:lnTo>
                    <a:pt x="75639" y="19502"/>
                  </a:lnTo>
                  <a:lnTo>
                    <a:pt x="74806" y="18897"/>
                  </a:lnTo>
                  <a:lnTo>
                    <a:pt x="73999" y="18291"/>
                  </a:lnTo>
                  <a:lnTo>
                    <a:pt x="73192" y="17711"/>
                  </a:lnTo>
                  <a:lnTo>
                    <a:pt x="72384" y="17181"/>
                  </a:lnTo>
                  <a:lnTo>
                    <a:pt x="71577" y="16651"/>
                  </a:lnTo>
                  <a:lnTo>
                    <a:pt x="70013" y="15693"/>
                  </a:lnTo>
                  <a:lnTo>
                    <a:pt x="68499" y="14784"/>
                  </a:lnTo>
                  <a:lnTo>
                    <a:pt x="67010" y="14002"/>
                  </a:lnTo>
                  <a:lnTo>
                    <a:pt x="65598" y="13271"/>
                  </a:lnTo>
                  <a:lnTo>
                    <a:pt x="64260" y="12615"/>
                  </a:lnTo>
                  <a:lnTo>
                    <a:pt x="64260" y="12615"/>
                  </a:lnTo>
                  <a:lnTo>
                    <a:pt x="62419" y="0"/>
                  </a:lnTo>
                  <a:lnTo>
                    <a:pt x="62419" y="0"/>
                  </a:lnTo>
                  <a:lnTo>
                    <a:pt x="62293" y="454"/>
                  </a:lnTo>
                  <a:lnTo>
                    <a:pt x="62091" y="984"/>
                  </a:lnTo>
                  <a:lnTo>
                    <a:pt x="61838" y="1589"/>
                  </a:lnTo>
                  <a:lnTo>
                    <a:pt x="61536" y="2220"/>
                  </a:lnTo>
                  <a:lnTo>
                    <a:pt x="61132" y="2927"/>
                  </a:lnTo>
                  <a:lnTo>
                    <a:pt x="60678" y="3658"/>
                  </a:lnTo>
                  <a:lnTo>
                    <a:pt x="60400" y="4011"/>
                  </a:lnTo>
                  <a:lnTo>
                    <a:pt x="60123" y="4390"/>
                  </a:lnTo>
                  <a:lnTo>
                    <a:pt x="59820" y="4768"/>
                  </a:lnTo>
                  <a:lnTo>
                    <a:pt x="59467" y="5122"/>
                  </a:lnTo>
                  <a:lnTo>
                    <a:pt x="59467" y="5122"/>
                  </a:lnTo>
                  <a:lnTo>
                    <a:pt x="59139" y="5475"/>
                  </a:lnTo>
                  <a:lnTo>
                    <a:pt x="58786" y="5803"/>
                  </a:lnTo>
                  <a:lnTo>
                    <a:pt x="58432" y="6131"/>
                  </a:lnTo>
                  <a:lnTo>
                    <a:pt x="58079" y="6408"/>
                  </a:lnTo>
                  <a:lnTo>
                    <a:pt x="57398" y="6913"/>
                  </a:lnTo>
                  <a:lnTo>
                    <a:pt x="56742" y="7342"/>
                  </a:lnTo>
                  <a:lnTo>
                    <a:pt x="56111" y="7695"/>
                  </a:lnTo>
                  <a:lnTo>
                    <a:pt x="55531" y="7973"/>
                  </a:lnTo>
                  <a:lnTo>
                    <a:pt x="55001" y="8200"/>
                  </a:lnTo>
                  <a:lnTo>
                    <a:pt x="54572" y="8376"/>
                  </a:lnTo>
                  <a:lnTo>
                    <a:pt x="54572" y="8376"/>
                  </a:lnTo>
                  <a:lnTo>
                    <a:pt x="53689" y="7998"/>
                  </a:lnTo>
                  <a:lnTo>
                    <a:pt x="52705" y="7619"/>
                  </a:lnTo>
                  <a:lnTo>
                    <a:pt x="51671" y="7266"/>
                  </a:lnTo>
                  <a:lnTo>
                    <a:pt x="50561" y="6913"/>
                  </a:lnTo>
                  <a:lnTo>
                    <a:pt x="49375" y="6610"/>
                  </a:lnTo>
                  <a:lnTo>
                    <a:pt x="48139" y="6333"/>
                  </a:lnTo>
                  <a:lnTo>
                    <a:pt x="46827" y="6080"/>
                  </a:lnTo>
                  <a:lnTo>
                    <a:pt x="46146" y="5979"/>
                  </a:lnTo>
                  <a:lnTo>
                    <a:pt x="45464" y="5878"/>
                  </a:lnTo>
                  <a:lnTo>
                    <a:pt x="45464" y="5878"/>
                  </a:lnTo>
                  <a:lnTo>
                    <a:pt x="44127" y="5752"/>
                  </a:lnTo>
                  <a:lnTo>
                    <a:pt x="42841" y="5677"/>
                  </a:lnTo>
                  <a:lnTo>
                    <a:pt x="41655" y="5651"/>
                  </a:lnTo>
                  <a:lnTo>
                    <a:pt x="40494" y="5677"/>
                  </a:lnTo>
                  <a:lnTo>
                    <a:pt x="40494" y="5677"/>
                  </a:lnTo>
                  <a:lnTo>
                    <a:pt x="39788" y="5374"/>
                  </a:lnTo>
                  <a:lnTo>
                    <a:pt x="39006" y="5071"/>
                  </a:lnTo>
                  <a:lnTo>
                    <a:pt x="38198" y="4794"/>
                  </a:lnTo>
                  <a:lnTo>
                    <a:pt x="37340" y="4491"/>
                  </a:lnTo>
                  <a:lnTo>
                    <a:pt x="36432" y="4239"/>
                  </a:lnTo>
                  <a:lnTo>
                    <a:pt x="35473" y="3986"/>
                  </a:lnTo>
                  <a:lnTo>
                    <a:pt x="34490" y="3784"/>
                  </a:lnTo>
                  <a:lnTo>
                    <a:pt x="33455" y="3583"/>
                  </a:lnTo>
                  <a:lnTo>
                    <a:pt x="33455" y="3583"/>
                  </a:lnTo>
                  <a:lnTo>
                    <a:pt x="32547" y="3456"/>
                  </a:lnTo>
                  <a:lnTo>
                    <a:pt x="31664" y="3356"/>
                  </a:lnTo>
                  <a:lnTo>
                    <a:pt x="30831" y="3280"/>
                  </a:lnTo>
                  <a:lnTo>
                    <a:pt x="30024" y="3229"/>
                  </a:lnTo>
                  <a:lnTo>
                    <a:pt x="30024" y="3229"/>
                  </a:lnTo>
                  <a:lnTo>
                    <a:pt x="32547" y="7317"/>
                  </a:lnTo>
                  <a:lnTo>
                    <a:pt x="32547" y="7317"/>
                  </a:lnTo>
                  <a:lnTo>
                    <a:pt x="31941" y="7089"/>
                  </a:lnTo>
                  <a:lnTo>
                    <a:pt x="31235" y="6862"/>
                  </a:lnTo>
                  <a:lnTo>
                    <a:pt x="30428" y="6635"/>
                  </a:lnTo>
                  <a:lnTo>
                    <a:pt x="29545" y="6408"/>
                  </a:lnTo>
                  <a:lnTo>
                    <a:pt x="28586" y="6232"/>
                  </a:lnTo>
                  <a:lnTo>
                    <a:pt x="28081" y="6181"/>
                  </a:lnTo>
                  <a:lnTo>
                    <a:pt x="27551" y="6106"/>
                  </a:lnTo>
                  <a:lnTo>
                    <a:pt x="26996" y="6080"/>
                  </a:lnTo>
                  <a:lnTo>
                    <a:pt x="26416" y="6055"/>
                  </a:lnTo>
                  <a:lnTo>
                    <a:pt x="25836" y="6030"/>
                  </a:lnTo>
                  <a:lnTo>
                    <a:pt x="25256" y="6055"/>
                  </a:lnTo>
                  <a:lnTo>
                    <a:pt x="25256" y="6055"/>
                  </a:lnTo>
                  <a:lnTo>
                    <a:pt x="24322" y="6106"/>
                  </a:lnTo>
                  <a:lnTo>
                    <a:pt x="23464" y="6181"/>
                  </a:lnTo>
                  <a:lnTo>
                    <a:pt x="22632" y="6307"/>
                  </a:lnTo>
                  <a:lnTo>
                    <a:pt x="21850" y="6484"/>
                  </a:lnTo>
                  <a:lnTo>
                    <a:pt x="21143" y="6661"/>
                  </a:lnTo>
                  <a:lnTo>
                    <a:pt x="20487" y="6837"/>
                  </a:lnTo>
                  <a:lnTo>
                    <a:pt x="19882" y="7039"/>
                  </a:lnTo>
                  <a:lnTo>
                    <a:pt x="19352" y="7241"/>
                  </a:lnTo>
                  <a:lnTo>
                    <a:pt x="19352" y="7241"/>
                  </a:lnTo>
                  <a:lnTo>
                    <a:pt x="24095" y="11833"/>
                  </a:lnTo>
                  <a:lnTo>
                    <a:pt x="24095" y="11833"/>
                  </a:lnTo>
                  <a:lnTo>
                    <a:pt x="23262" y="12262"/>
                  </a:lnTo>
                  <a:lnTo>
                    <a:pt x="22480" y="12716"/>
                  </a:lnTo>
                  <a:lnTo>
                    <a:pt x="21723" y="13170"/>
                  </a:lnTo>
                  <a:lnTo>
                    <a:pt x="21017" y="13599"/>
                  </a:lnTo>
                  <a:lnTo>
                    <a:pt x="20361" y="14053"/>
                  </a:lnTo>
                  <a:lnTo>
                    <a:pt x="19705" y="14532"/>
                  </a:lnTo>
                  <a:lnTo>
                    <a:pt x="19099" y="14986"/>
                  </a:lnTo>
                  <a:lnTo>
                    <a:pt x="18544" y="15440"/>
                  </a:lnTo>
                  <a:lnTo>
                    <a:pt x="18015" y="15895"/>
                  </a:lnTo>
                  <a:lnTo>
                    <a:pt x="17510" y="16323"/>
                  </a:lnTo>
                  <a:lnTo>
                    <a:pt x="17031" y="16778"/>
                  </a:lnTo>
                  <a:lnTo>
                    <a:pt x="16602" y="17206"/>
                  </a:lnTo>
                  <a:lnTo>
                    <a:pt x="15794" y="18039"/>
                  </a:lnTo>
                  <a:lnTo>
                    <a:pt x="15113" y="18846"/>
                  </a:lnTo>
                  <a:lnTo>
                    <a:pt x="15113" y="18846"/>
                  </a:lnTo>
                  <a:lnTo>
                    <a:pt x="14457" y="19679"/>
                  </a:lnTo>
                  <a:lnTo>
                    <a:pt x="13852" y="20486"/>
                  </a:lnTo>
                  <a:lnTo>
                    <a:pt x="13322" y="21268"/>
                  </a:lnTo>
                  <a:lnTo>
                    <a:pt x="12817" y="22025"/>
                  </a:lnTo>
                  <a:lnTo>
                    <a:pt x="12363" y="22807"/>
                  </a:lnTo>
                  <a:lnTo>
                    <a:pt x="11934" y="23564"/>
                  </a:lnTo>
                  <a:lnTo>
                    <a:pt x="11127" y="25078"/>
                  </a:lnTo>
                  <a:lnTo>
                    <a:pt x="10269" y="26617"/>
                  </a:lnTo>
                  <a:lnTo>
                    <a:pt x="9815" y="27424"/>
                  </a:lnTo>
                  <a:lnTo>
                    <a:pt x="9310" y="28257"/>
                  </a:lnTo>
                  <a:lnTo>
                    <a:pt x="8781" y="29115"/>
                  </a:lnTo>
                  <a:lnTo>
                    <a:pt x="8175" y="29998"/>
                  </a:lnTo>
                  <a:lnTo>
                    <a:pt x="7519" y="30931"/>
                  </a:lnTo>
                  <a:lnTo>
                    <a:pt x="6787" y="31890"/>
                  </a:lnTo>
                  <a:lnTo>
                    <a:pt x="6787" y="31890"/>
                  </a:lnTo>
                  <a:lnTo>
                    <a:pt x="5829" y="33051"/>
                  </a:lnTo>
                  <a:lnTo>
                    <a:pt x="4870" y="34110"/>
                  </a:lnTo>
                  <a:lnTo>
                    <a:pt x="3962" y="35094"/>
                  </a:lnTo>
                  <a:lnTo>
                    <a:pt x="3053" y="35977"/>
                  </a:lnTo>
                  <a:lnTo>
                    <a:pt x="2196" y="36759"/>
                  </a:lnTo>
                  <a:lnTo>
                    <a:pt x="1414" y="37466"/>
                  </a:lnTo>
                  <a:lnTo>
                    <a:pt x="657" y="38071"/>
                  </a:lnTo>
                  <a:lnTo>
                    <a:pt x="1" y="38601"/>
                  </a:lnTo>
                  <a:lnTo>
                    <a:pt x="1" y="38601"/>
                  </a:lnTo>
                  <a:lnTo>
                    <a:pt x="9638" y="39837"/>
                  </a:lnTo>
                  <a:lnTo>
                    <a:pt x="9638" y="39837"/>
                  </a:lnTo>
                  <a:lnTo>
                    <a:pt x="9487" y="40544"/>
                  </a:lnTo>
                  <a:lnTo>
                    <a:pt x="9310" y="41452"/>
                  </a:lnTo>
                  <a:lnTo>
                    <a:pt x="9235" y="41957"/>
                  </a:lnTo>
                  <a:lnTo>
                    <a:pt x="9159" y="42512"/>
                  </a:lnTo>
                  <a:lnTo>
                    <a:pt x="9109" y="43092"/>
                  </a:lnTo>
                  <a:lnTo>
                    <a:pt x="9058" y="43723"/>
                  </a:lnTo>
                  <a:lnTo>
                    <a:pt x="9033" y="44379"/>
                  </a:lnTo>
                  <a:lnTo>
                    <a:pt x="9058" y="45060"/>
                  </a:lnTo>
                  <a:lnTo>
                    <a:pt x="9083" y="45791"/>
                  </a:lnTo>
                  <a:lnTo>
                    <a:pt x="9159" y="46523"/>
                  </a:lnTo>
                  <a:lnTo>
                    <a:pt x="9260" y="47305"/>
                  </a:lnTo>
                  <a:lnTo>
                    <a:pt x="9386" y="48087"/>
                  </a:lnTo>
                  <a:lnTo>
                    <a:pt x="9563" y="48895"/>
                  </a:lnTo>
                  <a:lnTo>
                    <a:pt x="9790" y="49727"/>
                  </a:lnTo>
                  <a:lnTo>
                    <a:pt x="9790" y="49727"/>
                  </a:lnTo>
                  <a:lnTo>
                    <a:pt x="10017" y="50408"/>
                  </a:lnTo>
                  <a:lnTo>
                    <a:pt x="10244" y="51039"/>
                  </a:lnTo>
                  <a:lnTo>
                    <a:pt x="10496" y="51670"/>
                  </a:lnTo>
                  <a:lnTo>
                    <a:pt x="10749" y="52250"/>
                  </a:lnTo>
                  <a:lnTo>
                    <a:pt x="11026" y="52830"/>
                  </a:lnTo>
                  <a:lnTo>
                    <a:pt x="11304" y="53360"/>
                  </a:lnTo>
                  <a:lnTo>
                    <a:pt x="11606" y="53865"/>
                  </a:lnTo>
                  <a:lnTo>
                    <a:pt x="11884" y="54344"/>
                  </a:lnTo>
                  <a:lnTo>
                    <a:pt x="12187" y="54773"/>
                  </a:lnTo>
                  <a:lnTo>
                    <a:pt x="12464" y="55202"/>
                  </a:lnTo>
                  <a:lnTo>
                    <a:pt x="13044" y="55934"/>
                  </a:lnTo>
                  <a:lnTo>
                    <a:pt x="13549" y="56564"/>
                  </a:lnTo>
                  <a:lnTo>
                    <a:pt x="14028" y="57094"/>
                  </a:lnTo>
                  <a:lnTo>
                    <a:pt x="14028" y="57094"/>
                  </a:lnTo>
                  <a:lnTo>
                    <a:pt x="16223" y="55025"/>
                  </a:lnTo>
                  <a:lnTo>
                    <a:pt x="18469" y="52856"/>
                  </a:lnTo>
                  <a:lnTo>
                    <a:pt x="20714" y="50636"/>
                  </a:lnTo>
                  <a:lnTo>
                    <a:pt x="22985" y="48289"/>
                  </a:lnTo>
                  <a:lnTo>
                    <a:pt x="22985" y="48289"/>
                  </a:lnTo>
                  <a:lnTo>
                    <a:pt x="24953" y="46195"/>
                  </a:lnTo>
                  <a:lnTo>
                    <a:pt x="26870" y="44101"/>
                  </a:lnTo>
                  <a:lnTo>
                    <a:pt x="28712" y="42007"/>
                  </a:lnTo>
                  <a:lnTo>
                    <a:pt x="30503" y="39938"/>
                  </a:lnTo>
                  <a:lnTo>
                    <a:pt x="32244" y="37895"/>
                  </a:lnTo>
                  <a:lnTo>
                    <a:pt x="33884" y="35851"/>
                  </a:lnTo>
                  <a:lnTo>
                    <a:pt x="35499" y="33858"/>
                  </a:lnTo>
                  <a:lnTo>
                    <a:pt x="37038" y="31865"/>
                  </a:lnTo>
                  <a:lnTo>
                    <a:pt x="37038" y="31865"/>
                  </a:lnTo>
                  <a:lnTo>
                    <a:pt x="37568" y="50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167;p69"/>
            <p:cNvSpPr/>
            <p:nvPr/>
          </p:nvSpPr>
          <p:spPr>
            <a:xfrm>
              <a:off x="7035908" y="1671665"/>
              <a:ext cx="71071" cy="254772"/>
            </a:xfrm>
            <a:custGeom>
              <a:avLst/>
              <a:gdLst/>
              <a:ahLst/>
              <a:cxnLst/>
              <a:rect l="l" t="t" r="r" b="b"/>
              <a:pathLst>
                <a:path w="3836" h="13751" extrusionOk="0">
                  <a:moveTo>
                    <a:pt x="2095" y="0"/>
                  </a:moveTo>
                  <a:lnTo>
                    <a:pt x="1792" y="606"/>
                  </a:lnTo>
                  <a:lnTo>
                    <a:pt x="1515" y="1236"/>
                  </a:lnTo>
                  <a:lnTo>
                    <a:pt x="1262" y="1892"/>
                  </a:lnTo>
                  <a:lnTo>
                    <a:pt x="1035" y="2523"/>
                  </a:lnTo>
                  <a:lnTo>
                    <a:pt x="808" y="3204"/>
                  </a:lnTo>
                  <a:lnTo>
                    <a:pt x="632" y="3860"/>
                  </a:lnTo>
                  <a:lnTo>
                    <a:pt x="480" y="4516"/>
                  </a:lnTo>
                  <a:lnTo>
                    <a:pt x="354" y="5197"/>
                  </a:lnTo>
                  <a:lnTo>
                    <a:pt x="253" y="5879"/>
                  </a:lnTo>
                  <a:lnTo>
                    <a:pt x="152" y="6560"/>
                  </a:lnTo>
                  <a:lnTo>
                    <a:pt x="77" y="7266"/>
                  </a:lnTo>
                  <a:lnTo>
                    <a:pt x="26" y="7947"/>
                  </a:lnTo>
                  <a:lnTo>
                    <a:pt x="1" y="8629"/>
                  </a:lnTo>
                  <a:lnTo>
                    <a:pt x="1" y="9335"/>
                  </a:lnTo>
                  <a:lnTo>
                    <a:pt x="1" y="10016"/>
                  </a:lnTo>
                  <a:lnTo>
                    <a:pt x="51" y="10697"/>
                  </a:lnTo>
                  <a:lnTo>
                    <a:pt x="51" y="10849"/>
                  </a:lnTo>
                  <a:lnTo>
                    <a:pt x="102" y="10975"/>
                  </a:lnTo>
                  <a:lnTo>
                    <a:pt x="178" y="11101"/>
                  </a:lnTo>
                  <a:lnTo>
                    <a:pt x="278" y="11202"/>
                  </a:lnTo>
                  <a:lnTo>
                    <a:pt x="379" y="11278"/>
                  </a:lnTo>
                  <a:lnTo>
                    <a:pt x="506" y="11328"/>
                  </a:lnTo>
                  <a:lnTo>
                    <a:pt x="632" y="11353"/>
                  </a:lnTo>
                  <a:lnTo>
                    <a:pt x="783" y="11379"/>
                  </a:lnTo>
                  <a:lnTo>
                    <a:pt x="960" y="11353"/>
                  </a:lnTo>
                  <a:lnTo>
                    <a:pt x="1161" y="11278"/>
                  </a:lnTo>
                  <a:lnTo>
                    <a:pt x="1237" y="11227"/>
                  </a:lnTo>
                  <a:lnTo>
                    <a:pt x="1313" y="11152"/>
                  </a:lnTo>
                  <a:lnTo>
                    <a:pt x="1363" y="11051"/>
                  </a:lnTo>
                  <a:lnTo>
                    <a:pt x="1414" y="10950"/>
                  </a:lnTo>
                  <a:lnTo>
                    <a:pt x="1489" y="10874"/>
                  </a:lnTo>
                  <a:lnTo>
                    <a:pt x="1616" y="10798"/>
                  </a:lnTo>
                  <a:lnTo>
                    <a:pt x="1767" y="10748"/>
                  </a:lnTo>
                  <a:lnTo>
                    <a:pt x="1918" y="10723"/>
                  </a:lnTo>
                  <a:lnTo>
                    <a:pt x="2070" y="10748"/>
                  </a:lnTo>
                  <a:lnTo>
                    <a:pt x="2196" y="10773"/>
                  </a:lnTo>
                  <a:lnTo>
                    <a:pt x="2322" y="10824"/>
                  </a:lnTo>
                  <a:lnTo>
                    <a:pt x="2423" y="10899"/>
                  </a:lnTo>
                  <a:lnTo>
                    <a:pt x="2524" y="11000"/>
                  </a:lnTo>
                  <a:lnTo>
                    <a:pt x="2600" y="11101"/>
                  </a:lnTo>
                  <a:lnTo>
                    <a:pt x="2675" y="11202"/>
                  </a:lnTo>
                  <a:lnTo>
                    <a:pt x="2776" y="11480"/>
                  </a:lnTo>
                  <a:lnTo>
                    <a:pt x="2852" y="11757"/>
                  </a:lnTo>
                  <a:lnTo>
                    <a:pt x="2852" y="12060"/>
                  </a:lnTo>
                  <a:lnTo>
                    <a:pt x="2801" y="12337"/>
                  </a:lnTo>
                  <a:lnTo>
                    <a:pt x="2751" y="12464"/>
                  </a:lnTo>
                  <a:lnTo>
                    <a:pt x="2700" y="12615"/>
                  </a:lnTo>
                  <a:lnTo>
                    <a:pt x="2524" y="12918"/>
                  </a:lnTo>
                  <a:lnTo>
                    <a:pt x="2297" y="13220"/>
                  </a:lnTo>
                  <a:lnTo>
                    <a:pt x="2019" y="13498"/>
                  </a:lnTo>
                  <a:lnTo>
                    <a:pt x="1691" y="13750"/>
                  </a:lnTo>
                  <a:lnTo>
                    <a:pt x="1691" y="13750"/>
                  </a:lnTo>
                  <a:lnTo>
                    <a:pt x="1893" y="13725"/>
                  </a:lnTo>
                  <a:lnTo>
                    <a:pt x="2095" y="13675"/>
                  </a:lnTo>
                  <a:lnTo>
                    <a:pt x="2272" y="13624"/>
                  </a:lnTo>
                  <a:lnTo>
                    <a:pt x="2473" y="13548"/>
                  </a:lnTo>
                  <a:lnTo>
                    <a:pt x="2625" y="13447"/>
                  </a:lnTo>
                  <a:lnTo>
                    <a:pt x="2801" y="13372"/>
                  </a:lnTo>
                  <a:lnTo>
                    <a:pt x="2928" y="13246"/>
                  </a:lnTo>
                  <a:lnTo>
                    <a:pt x="3079" y="13120"/>
                  </a:lnTo>
                  <a:lnTo>
                    <a:pt x="3331" y="12842"/>
                  </a:lnTo>
                  <a:lnTo>
                    <a:pt x="3533" y="12539"/>
                  </a:lnTo>
                  <a:lnTo>
                    <a:pt x="3684" y="12211"/>
                  </a:lnTo>
                  <a:lnTo>
                    <a:pt x="3785" y="11858"/>
                  </a:lnTo>
                  <a:lnTo>
                    <a:pt x="3836" y="11505"/>
                  </a:lnTo>
                  <a:lnTo>
                    <a:pt x="3811" y="11152"/>
                  </a:lnTo>
                  <a:lnTo>
                    <a:pt x="3760" y="10798"/>
                  </a:lnTo>
                  <a:lnTo>
                    <a:pt x="3710" y="10622"/>
                  </a:lnTo>
                  <a:lnTo>
                    <a:pt x="3634" y="10470"/>
                  </a:lnTo>
                  <a:lnTo>
                    <a:pt x="3558" y="10294"/>
                  </a:lnTo>
                  <a:lnTo>
                    <a:pt x="3457" y="10142"/>
                  </a:lnTo>
                  <a:lnTo>
                    <a:pt x="3331" y="9991"/>
                  </a:lnTo>
                  <a:lnTo>
                    <a:pt x="3205" y="9865"/>
                  </a:lnTo>
                  <a:lnTo>
                    <a:pt x="3054" y="9739"/>
                  </a:lnTo>
                  <a:lnTo>
                    <a:pt x="2877" y="9613"/>
                  </a:lnTo>
                  <a:lnTo>
                    <a:pt x="2700" y="9512"/>
                  </a:lnTo>
                  <a:lnTo>
                    <a:pt x="2499" y="9411"/>
                  </a:lnTo>
                  <a:lnTo>
                    <a:pt x="2322" y="9360"/>
                  </a:lnTo>
                  <a:lnTo>
                    <a:pt x="2120" y="9310"/>
                  </a:lnTo>
                  <a:lnTo>
                    <a:pt x="1918" y="9285"/>
                  </a:lnTo>
                  <a:lnTo>
                    <a:pt x="1616" y="9285"/>
                  </a:lnTo>
                  <a:lnTo>
                    <a:pt x="1717" y="6964"/>
                  </a:lnTo>
                  <a:lnTo>
                    <a:pt x="1843" y="4642"/>
                  </a:lnTo>
                  <a:lnTo>
                    <a:pt x="1994" y="2296"/>
                  </a:lnTo>
                  <a:lnTo>
                    <a:pt x="2095"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168;p69"/>
            <p:cNvSpPr/>
            <p:nvPr/>
          </p:nvSpPr>
          <p:spPr>
            <a:xfrm>
              <a:off x="6664288" y="1630514"/>
              <a:ext cx="233743" cy="169712"/>
            </a:xfrm>
            <a:custGeom>
              <a:avLst/>
              <a:gdLst/>
              <a:ahLst/>
              <a:cxnLst/>
              <a:rect l="l" t="t" r="r" b="b"/>
              <a:pathLst>
                <a:path w="12616" h="9160" extrusionOk="0">
                  <a:moveTo>
                    <a:pt x="5929" y="1"/>
                  </a:moveTo>
                  <a:lnTo>
                    <a:pt x="5526" y="26"/>
                  </a:lnTo>
                  <a:lnTo>
                    <a:pt x="5122" y="77"/>
                  </a:lnTo>
                  <a:lnTo>
                    <a:pt x="4718" y="152"/>
                  </a:lnTo>
                  <a:lnTo>
                    <a:pt x="4315" y="279"/>
                  </a:lnTo>
                  <a:lnTo>
                    <a:pt x="3936" y="430"/>
                  </a:lnTo>
                  <a:lnTo>
                    <a:pt x="3558" y="607"/>
                  </a:lnTo>
                  <a:lnTo>
                    <a:pt x="3205" y="783"/>
                  </a:lnTo>
                  <a:lnTo>
                    <a:pt x="2851" y="1010"/>
                  </a:lnTo>
                  <a:lnTo>
                    <a:pt x="2549" y="1262"/>
                  </a:lnTo>
                  <a:lnTo>
                    <a:pt x="2246" y="1540"/>
                  </a:lnTo>
                  <a:lnTo>
                    <a:pt x="1994" y="1843"/>
                  </a:lnTo>
                  <a:lnTo>
                    <a:pt x="1766" y="2171"/>
                  </a:lnTo>
                  <a:lnTo>
                    <a:pt x="1590" y="2524"/>
                  </a:lnTo>
                  <a:lnTo>
                    <a:pt x="1413" y="2852"/>
                  </a:lnTo>
                  <a:lnTo>
                    <a:pt x="1287" y="3180"/>
                  </a:lnTo>
                  <a:lnTo>
                    <a:pt x="1035" y="3836"/>
                  </a:lnTo>
                  <a:lnTo>
                    <a:pt x="833" y="4467"/>
                  </a:lnTo>
                  <a:lnTo>
                    <a:pt x="656" y="5097"/>
                  </a:lnTo>
                  <a:lnTo>
                    <a:pt x="379" y="6359"/>
                  </a:lnTo>
                  <a:lnTo>
                    <a:pt x="202" y="6990"/>
                  </a:lnTo>
                  <a:lnTo>
                    <a:pt x="0" y="7595"/>
                  </a:lnTo>
                  <a:lnTo>
                    <a:pt x="253" y="7393"/>
                  </a:lnTo>
                  <a:lnTo>
                    <a:pt x="505" y="7166"/>
                  </a:lnTo>
                  <a:lnTo>
                    <a:pt x="757" y="6939"/>
                  </a:lnTo>
                  <a:lnTo>
                    <a:pt x="984" y="6687"/>
                  </a:lnTo>
                  <a:lnTo>
                    <a:pt x="1388" y="6132"/>
                  </a:lnTo>
                  <a:lnTo>
                    <a:pt x="1766" y="5602"/>
                  </a:lnTo>
                  <a:lnTo>
                    <a:pt x="2246" y="4870"/>
                  </a:lnTo>
                  <a:lnTo>
                    <a:pt x="2700" y="4214"/>
                  </a:lnTo>
                  <a:lnTo>
                    <a:pt x="2952" y="3912"/>
                  </a:lnTo>
                  <a:lnTo>
                    <a:pt x="3205" y="3634"/>
                  </a:lnTo>
                  <a:lnTo>
                    <a:pt x="3457" y="3357"/>
                  </a:lnTo>
                  <a:lnTo>
                    <a:pt x="3734" y="3129"/>
                  </a:lnTo>
                  <a:lnTo>
                    <a:pt x="4037" y="2928"/>
                  </a:lnTo>
                  <a:lnTo>
                    <a:pt x="4340" y="2751"/>
                  </a:lnTo>
                  <a:lnTo>
                    <a:pt x="4668" y="2625"/>
                  </a:lnTo>
                  <a:lnTo>
                    <a:pt x="5021" y="2524"/>
                  </a:lnTo>
                  <a:lnTo>
                    <a:pt x="5374" y="2473"/>
                  </a:lnTo>
                  <a:lnTo>
                    <a:pt x="5778" y="2448"/>
                  </a:lnTo>
                  <a:lnTo>
                    <a:pt x="6207" y="2473"/>
                  </a:lnTo>
                  <a:lnTo>
                    <a:pt x="6661" y="2549"/>
                  </a:lnTo>
                  <a:lnTo>
                    <a:pt x="6939" y="2600"/>
                  </a:lnTo>
                  <a:lnTo>
                    <a:pt x="7216" y="2675"/>
                  </a:lnTo>
                  <a:lnTo>
                    <a:pt x="7468" y="2776"/>
                  </a:lnTo>
                  <a:lnTo>
                    <a:pt x="7721" y="2902"/>
                  </a:lnTo>
                  <a:lnTo>
                    <a:pt x="8200" y="3155"/>
                  </a:lnTo>
                  <a:lnTo>
                    <a:pt x="8654" y="3457"/>
                  </a:lnTo>
                  <a:lnTo>
                    <a:pt x="9083" y="3811"/>
                  </a:lnTo>
                  <a:lnTo>
                    <a:pt x="9487" y="4189"/>
                  </a:lnTo>
                  <a:lnTo>
                    <a:pt x="9865" y="4618"/>
                  </a:lnTo>
                  <a:lnTo>
                    <a:pt x="10218" y="5072"/>
                  </a:lnTo>
                  <a:lnTo>
                    <a:pt x="10546" y="5551"/>
                  </a:lnTo>
                  <a:lnTo>
                    <a:pt x="10874" y="6056"/>
                  </a:lnTo>
                  <a:lnTo>
                    <a:pt x="11177" y="6561"/>
                  </a:lnTo>
                  <a:lnTo>
                    <a:pt x="11455" y="7090"/>
                  </a:lnTo>
                  <a:lnTo>
                    <a:pt x="12010" y="8125"/>
                  </a:lnTo>
                  <a:lnTo>
                    <a:pt x="12514" y="9159"/>
                  </a:lnTo>
                  <a:lnTo>
                    <a:pt x="12590" y="8478"/>
                  </a:lnTo>
                  <a:lnTo>
                    <a:pt x="12615" y="7772"/>
                  </a:lnTo>
                  <a:lnTo>
                    <a:pt x="12565" y="7040"/>
                  </a:lnTo>
                  <a:lnTo>
                    <a:pt x="12464" y="6308"/>
                  </a:lnTo>
                  <a:lnTo>
                    <a:pt x="12312" y="5602"/>
                  </a:lnTo>
                  <a:lnTo>
                    <a:pt x="12111" y="4896"/>
                  </a:lnTo>
                  <a:lnTo>
                    <a:pt x="11833" y="4214"/>
                  </a:lnTo>
                  <a:lnTo>
                    <a:pt x="11682" y="3886"/>
                  </a:lnTo>
                  <a:lnTo>
                    <a:pt x="11530" y="3558"/>
                  </a:lnTo>
                  <a:lnTo>
                    <a:pt x="11354" y="3230"/>
                  </a:lnTo>
                  <a:lnTo>
                    <a:pt x="11152" y="2928"/>
                  </a:lnTo>
                  <a:lnTo>
                    <a:pt x="10950" y="2625"/>
                  </a:lnTo>
                  <a:lnTo>
                    <a:pt x="10723" y="2347"/>
                  </a:lnTo>
                  <a:lnTo>
                    <a:pt x="10496" y="2070"/>
                  </a:lnTo>
                  <a:lnTo>
                    <a:pt x="10269" y="1792"/>
                  </a:lnTo>
                  <a:lnTo>
                    <a:pt x="9991" y="1565"/>
                  </a:lnTo>
                  <a:lnTo>
                    <a:pt x="9739" y="1313"/>
                  </a:lnTo>
                  <a:lnTo>
                    <a:pt x="9461" y="1111"/>
                  </a:lnTo>
                  <a:lnTo>
                    <a:pt x="9159" y="909"/>
                  </a:lnTo>
                  <a:lnTo>
                    <a:pt x="8856" y="733"/>
                  </a:lnTo>
                  <a:lnTo>
                    <a:pt x="8528" y="556"/>
                  </a:lnTo>
                  <a:lnTo>
                    <a:pt x="8200" y="405"/>
                  </a:lnTo>
                  <a:lnTo>
                    <a:pt x="7847" y="279"/>
                  </a:lnTo>
                  <a:lnTo>
                    <a:pt x="7494" y="178"/>
                  </a:lnTo>
                  <a:lnTo>
                    <a:pt x="7115" y="102"/>
                  </a:lnTo>
                  <a:lnTo>
                    <a:pt x="6737" y="26"/>
                  </a:lnTo>
                  <a:lnTo>
                    <a:pt x="63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169;p69"/>
            <p:cNvSpPr/>
            <p:nvPr/>
          </p:nvSpPr>
          <p:spPr>
            <a:xfrm>
              <a:off x="6669902" y="1447752"/>
              <a:ext cx="250084" cy="101920"/>
            </a:xfrm>
            <a:custGeom>
              <a:avLst/>
              <a:gdLst/>
              <a:ahLst/>
              <a:cxnLst/>
              <a:rect l="l" t="t" r="r" b="b"/>
              <a:pathLst>
                <a:path w="13498" h="5501" extrusionOk="0">
                  <a:moveTo>
                    <a:pt x="5828" y="0"/>
                  </a:moveTo>
                  <a:lnTo>
                    <a:pt x="5298" y="26"/>
                  </a:lnTo>
                  <a:lnTo>
                    <a:pt x="4769" y="76"/>
                  </a:lnTo>
                  <a:lnTo>
                    <a:pt x="4239" y="177"/>
                  </a:lnTo>
                  <a:lnTo>
                    <a:pt x="3734" y="303"/>
                  </a:lnTo>
                  <a:lnTo>
                    <a:pt x="3230" y="480"/>
                  </a:lnTo>
                  <a:lnTo>
                    <a:pt x="2750" y="681"/>
                  </a:lnTo>
                  <a:lnTo>
                    <a:pt x="2271" y="934"/>
                  </a:lnTo>
                  <a:lnTo>
                    <a:pt x="1817" y="1211"/>
                  </a:lnTo>
                  <a:lnTo>
                    <a:pt x="1413" y="1539"/>
                  </a:lnTo>
                  <a:lnTo>
                    <a:pt x="1009" y="1892"/>
                  </a:lnTo>
                  <a:lnTo>
                    <a:pt x="631" y="2271"/>
                  </a:lnTo>
                  <a:lnTo>
                    <a:pt x="303" y="2725"/>
                  </a:lnTo>
                  <a:lnTo>
                    <a:pt x="0" y="3204"/>
                  </a:lnTo>
                  <a:lnTo>
                    <a:pt x="0" y="3204"/>
                  </a:lnTo>
                  <a:lnTo>
                    <a:pt x="908" y="3104"/>
                  </a:lnTo>
                  <a:lnTo>
                    <a:pt x="1817" y="3053"/>
                  </a:lnTo>
                  <a:lnTo>
                    <a:pt x="3558" y="3053"/>
                  </a:lnTo>
                  <a:lnTo>
                    <a:pt x="4415" y="3078"/>
                  </a:lnTo>
                  <a:lnTo>
                    <a:pt x="5248" y="3154"/>
                  </a:lnTo>
                  <a:lnTo>
                    <a:pt x="6080" y="3255"/>
                  </a:lnTo>
                  <a:lnTo>
                    <a:pt x="6913" y="3381"/>
                  </a:lnTo>
                  <a:lnTo>
                    <a:pt x="7720" y="3532"/>
                  </a:lnTo>
                  <a:lnTo>
                    <a:pt x="8553" y="3734"/>
                  </a:lnTo>
                  <a:lnTo>
                    <a:pt x="9360" y="3936"/>
                  </a:lnTo>
                  <a:lnTo>
                    <a:pt x="10168" y="4188"/>
                  </a:lnTo>
                  <a:lnTo>
                    <a:pt x="11000" y="4466"/>
                  </a:lnTo>
                  <a:lnTo>
                    <a:pt x="11808" y="4794"/>
                  </a:lnTo>
                  <a:lnTo>
                    <a:pt x="12665" y="5122"/>
                  </a:lnTo>
                  <a:lnTo>
                    <a:pt x="13498" y="5500"/>
                  </a:lnTo>
                  <a:lnTo>
                    <a:pt x="13372" y="4945"/>
                  </a:lnTo>
                  <a:lnTo>
                    <a:pt x="13195" y="4441"/>
                  </a:lnTo>
                  <a:lnTo>
                    <a:pt x="12968" y="3936"/>
                  </a:lnTo>
                  <a:lnTo>
                    <a:pt x="12716" y="3482"/>
                  </a:lnTo>
                  <a:lnTo>
                    <a:pt x="12413" y="3028"/>
                  </a:lnTo>
                  <a:lnTo>
                    <a:pt x="12085" y="2624"/>
                  </a:lnTo>
                  <a:lnTo>
                    <a:pt x="11707" y="2246"/>
                  </a:lnTo>
                  <a:lnTo>
                    <a:pt x="11328" y="1892"/>
                  </a:lnTo>
                  <a:lnTo>
                    <a:pt x="10899" y="1565"/>
                  </a:lnTo>
                  <a:lnTo>
                    <a:pt x="10445" y="1262"/>
                  </a:lnTo>
                  <a:lnTo>
                    <a:pt x="9991" y="984"/>
                  </a:lnTo>
                  <a:lnTo>
                    <a:pt x="9512" y="757"/>
                  </a:lnTo>
                  <a:lnTo>
                    <a:pt x="9007" y="555"/>
                  </a:lnTo>
                  <a:lnTo>
                    <a:pt x="8503" y="379"/>
                  </a:lnTo>
                  <a:lnTo>
                    <a:pt x="7973" y="227"/>
                  </a:lnTo>
                  <a:lnTo>
                    <a:pt x="7443" y="126"/>
                  </a:lnTo>
                  <a:lnTo>
                    <a:pt x="6913" y="51"/>
                  </a:lnTo>
                  <a:lnTo>
                    <a:pt x="63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170;p69"/>
            <p:cNvSpPr/>
            <p:nvPr/>
          </p:nvSpPr>
          <p:spPr>
            <a:xfrm>
              <a:off x="7142964" y="1603407"/>
              <a:ext cx="232798" cy="168767"/>
            </a:xfrm>
            <a:custGeom>
              <a:avLst/>
              <a:gdLst/>
              <a:ahLst/>
              <a:cxnLst/>
              <a:rect l="l" t="t" r="r" b="b"/>
              <a:pathLst>
                <a:path w="12565" h="9109" extrusionOk="0">
                  <a:moveTo>
                    <a:pt x="6232" y="1"/>
                  </a:moveTo>
                  <a:lnTo>
                    <a:pt x="5829" y="26"/>
                  </a:lnTo>
                  <a:lnTo>
                    <a:pt x="5450" y="76"/>
                  </a:lnTo>
                  <a:lnTo>
                    <a:pt x="5097" y="152"/>
                  </a:lnTo>
                  <a:lnTo>
                    <a:pt x="4718" y="253"/>
                  </a:lnTo>
                  <a:lnTo>
                    <a:pt x="4390" y="379"/>
                  </a:lnTo>
                  <a:lnTo>
                    <a:pt x="4062" y="505"/>
                  </a:lnTo>
                  <a:lnTo>
                    <a:pt x="3734" y="657"/>
                  </a:lnTo>
                  <a:lnTo>
                    <a:pt x="3432" y="833"/>
                  </a:lnTo>
                  <a:lnTo>
                    <a:pt x="3129" y="1010"/>
                  </a:lnTo>
                  <a:lnTo>
                    <a:pt x="2851" y="1212"/>
                  </a:lnTo>
                  <a:lnTo>
                    <a:pt x="2599" y="1439"/>
                  </a:lnTo>
                  <a:lnTo>
                    <a:pt x="2322" y="1666"/>
                  </a:lnTo>
                  <a:lnTo>
                    <a:pt x="2095" y="1918"/>
                  </a:lnTo>
                  <a:lnTo>
                    <a:pt x="1867" y="2170"/>
                  </a:lnTo>
                  <a:lnTo>
                    <a:pt x="1640" y="2448"/>
                  </a:lnTo>
                  <a:lnTo>
                    <a:pt x="1439" y="2725"/>
                  </a:lnTo>
                  <a:lnTo>
                    <a:pt x="1237" y="3028"/>
                  </a:lnTo>
                  <a:lnTo>
                    <a:pt x="1060" y="3331"/>
                  </a:lnTo>
                  <a:lnTo>
                    <a:pt x="909" y="3634"/>
                  </a:lnTo>
                  <a:lnTo>
                    <a:pt x="757" y="3962"/>
                  </a:lnTo>
                  <a:lnTo>
                    <a:pt x="606" y="4290"/>
                  </a:lnTo>
                  <a:lnTo>
                    <a:pt x="379" y="4971"/>
                  </a:lnTo>
                  <a:lnTo>
                    <a:pt x="202" y="5652"/>
                  </a:lnTo>
                  <a:lnTo>
                    <a:pt x="76" y="6359"/>
                  </a:lnTo>
                  <a:lnTo>
                    <a:pt x="0" y="7065"/>
                  </a:lnTo>
                  <a:lnTo>
                    <a:pt x="0" y="7746"/>
                  </a:lnTo>
                  <a:lnTo>
                    <a:pt x="51" y="8453"/>
                  </a:lnTo>
                  <a:lnTo>
                    <a:pt x="101" y="8781"/>
                  </a:lnTo>
                  <a:lnTo>
                    <a:pt x="152" y="9109"/>
                  </a:lnTo>
                  <a:lnTo>
                    <a:pt x="606" y="8074"/>
                  </a:lnTo>
                  <a:lnTo>
                    <a:pt x="1085" y="7040"/>
                  </a:lnTo>
                  <a:lnTo>
                    <a:pt x="1363" y="6535"/>
                  </a:lnTo>
                  <a:lnTo>
                    <a:pt x="1640" y="6031"/>
                  </a:lnTo>
                  <a:lnTo>
                    <a:pt x="1918" y="5526"/>
                  </a:lnTo>
                  <a:lnTo>
                    <a:pt x="2246" y="5072"/>
                  </a:lnTo>
                  <a:lnTo>
                    <a:pt x="2574" y="4618"/>
                  </a:lnTo>
                  <a:lnTo>
                    <a:pt x="2927" y="4189"/>
                  </a:lnTo>
                  <a:lnTo>
                    <a:pt x="3306" y="3810"/>
                  </a:lnTo>
                  <a:lnTo>
                    <a:pt x="3709" y="3457"/>
                  </a:lnTo>
                  <a:lnTo>
                    <a:pt x="4138" y="3154"/>
                  </a:lnTo>
                  <a:lnTo>
                    <a:pt x="4617" y="2877"/>
                  </a:lnTo>
                  <a:lnTo>
                    <a:pt x="4845" y="2776"/>
                  </a:lnTo>
                  <a:lnTo>
                    <a:pt x="5097" y="2675"/>
                  </a:lnTo>
                  <a:lnTo>
                    <a:pt x="5349" y="2574"/>
                  </a:lnTo>
                  <a:lnTo>
                    <a:pt x="5627" y="2498"/>
                  </a:lnTo>
                  <a:lnTo>
                    <a:pt x="6056" y="2423"/>
                  </a:lnTo>
                  <a:lnTo>
                    <a:pt x="6459" y="2372"/>
                  </a:lnTo>
                  <a:lnTo>
                    <a:pt x="6863" y="2372"/>
                  </a:lnTo>
                  <a:lnTo>
                    <a:pt x="7241" y="2397"/>
                  </a:lnTo>
                  <a:lnTo>
                    <a:pt x="7569" y="2473"/>
                  </a:lnTo>
                  <a:lnTo>
                    <a:pt x="7923" y="2574"/>
                  </a:lnTo>
                  <a:lnTo>
                    <a:pt x="8225" y="2700"/>
                  </a:lnTo>
                  <a:lnTo>
                    <a:pt x="8528" y="2877"/>
                  </a:lnTo>
                  <a:lnTo>
                    <a:pt x="8831" y="3079"/>
                  </a:lnTo>
                  <a:lnTo>
                    <a:pt x="9108" y="3306"/>
                  </a:lnTo>
                  <a:lnTo>
                    <a:pt x="9386" y="3533"/>
                  </a:lnTo>
                  <a:lnTo>
                    <a:pt x="9638" y="3810"/>
                  </a:lnTo>
                  <a:lnTo>
                    <a:pt x="9890" y="4113"/>
                  </a:lnTo>
                  <a:lnTo>
                    <a:pt x="10143" y="4416"/>
                  </a:lnTo>
                  <a:lnTo>
                    <a:pt x="10647" y="5097"/>
                  </a:lnTo>
                  <a:lnTo>
                    <a:pt x="11076" y="5602"/>
                  </a:lnTo>
                  <a:lnTo>
                    <a:pt x="11505" y="6081"/>
                  </a:lnTo>
                  <a:lnTo>
                    <a:pt x="11757" y="6308"/>
                  </a:lnTo>
                  <a:lnTo>
                    <a:pt x="12010" y="6510"/>
                  </a:lnTo>
                  <a:lnTo>
                    <a:pt x="12287" y="6712"/>
                  </a:lnTo>
                  <a:lnTo>
                    <a:pt x="12565" y="6888"/>
                  </a:lnTo>
                  <a:lnTo>
                    <a:pt x="12565" y="6888"/>
                  </a:lnTo>
                  <a:lnTo>
                    <a:pt x="12287" y="6308"/>
                  </a:lnTo>
                  <a:lnTo>
                    <a:pt x="12085" y="5728"/>
                  </a:lnTo>
                  <a:lnTo>
                    <a:pt x="11707" y="4542"/>
                  </a:lnTo>
                  <a:lnTo>
                    <a:pt x="11505" y="3936"/>
                  </a:lnTo>
                  <a:lnTo>
                    <a:pt x="11253" y="3331"/>
                  </a:lnTo>
                  <a:lnTo>
                    <a:pt x="10975" y="2725"/>
                  </a:lnTo>
                  <a:lnTo>
                    <a:pt x="10799" y="2397"/>
                  </a:lnTo>
                  <a:lnTo>
                    <a:pt x="10597" y="2095"/>
                  </a:lnTo>
                  <a:lnTo>
                    <a:pt x="10370" y="1767"/>
                  </a:lnTo>
                  <a:lnTo>
                    <a:pt x="10143" y="1489"/>
                  </a:lnTo>
                  <a:lnTo>
                    <a:pt x="9865" y="1212"/>
                  </a:lnTo>
                  <a:lnTo>
                    <a:pt x="9562" y="985"/>
                  </a:lnTo>
                  <a:lnTo>
                    <a:pt x="9234" y="758"/>
                  </a:lnTo>
                  <a:lnTo>
                    <a:pt x="8907" y="581"/>
                  </a:lnTo>
                  <a:lnTo>
                    <a:pt x="8553" y="404"/>
                  </a:lnTo>
                  <a:lnTo>
                    <a:pt x="8175" y="278"/>
                  </a:lnTo>
                  <a:lnTo>
                    <a:pt x="7796" y="177"/>
                  </a:lnTo>
                  <a:lnTo>
                    <a:pt x="7418" y="76"/>
                  </a:lnTo>
                  <a:lnTo>
                    <a:pt x="7014" y="26"/>
                  </a:lnTo>
                  <a:lnTo>
                    <a:pt x="66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171;p69"/>
            <p:cNvSpPr/>
            <p:nvPr/>
          </p:nvSpPr>
          <p:spPr>
            <a:xfrm>
              <a:off x="7106963" y="1430928"/>
              <a:ext cx="247305" cy="105644"/>
            </a:xfrm>
            <a:custGeom>
              <a:avLst/>
              <a:gdLst/>
              <a:ahLst/>
              <a:cxnLst/>
              <a:rect l="l" t="t" r="r" b="b"/>
              <a:pathLst>
                <a:path w="13348" h="5702" extrusionOk="0">
                  <a:moveTo>
                    <a:pt x="7368" y="0"/>
                  </a:moveTo>
                  <a:lnTo>
                    <a:pt x="6838" y="25"/>
                  </a:lnTo>
                  <a:lnTo>
                    <a:pt x="6308" y="101"/>
                  </a:lnTo>
                  <a:lnTo>
                    <a:pt x="5778" y="202"/>
                  </a:lnTo>
                  <a:lnTo>
                    <a:pt x="5249" y="328"/>
                  </a:lnTo>
                  <a:lnTo>
                    <a:pt x="4744" y="505"/>
                  </a:lnTo>
                  <a:lnTo>
                    <a:pt x="4265" y="681"/>
                  </a:lnTo>
                  <a:lnTo>
                    <a:pt x="3785" y="908"/>
                  </a:lnTo>
                  <a:lnTo>
                    <a:pt x="3306" y="1161"/>
                  </a:lnTo>
                  <a:lnTo>
                    <a:pt x="2852" y="1438"/>
                  </a:lnTo>
                  <a:lnTo>
                    <a:pt x="2448" y="1741"/>
                  </a:lnTo>
                  <a:lnTo>
                    <a:pt x="2044" y="2094"/>
                  </a:lnTo>
                  <a:lnTo>
                    <a:pt x="1666" y="2447"/>
                  </a:lnTo>
                  <a:lnTo>
                    <a:pt x="1313" y="2851"/>
                  </a:lnTo>
                  <a:lnTo>
                    <a:pt x="1010" y="3255"/>
                  </a:lnTo>
                  <a:lnTo>
                    <a:pt x="732" y="3684"/>
                  </a:lnTo>
                  <a:lnTo>
                    <a:pt x="480" y="4163"/>
                  </a:lnTo>
                  <a:lnTo>
                    <a:pt x="278" y="4642"/>
                  </a:lnTo>
                  <a:lnTo>
                    <a:pt x="127" y="5172"/>
                  </a:lnTo>
                  <a:lnTo>
                    <a:pt x="1" y="5702"/>
                  </a:lnTo>
                  <a:lnTo>
                    <a:pt x="808" y="5298"/>
                  </a:lnTo>
                  <a:lnTo>
                    <a:pt x="1641" y="4920"/>
                  </a:lnTo>
                  <a:lnTo>
                    <a:pt x="2448" y="4592"/>
                  </a:lnTo>
                  <a:lnTo>
                    <a:pt x="3255" y="4289"/>
                  </a:lnTo>
                  <a:lnTo>
                    <a:pt x="4063" y="4012"/>
                  </a:lnTo>
                  <a:lnTo>
                    <a:pt x="4845" y="3759"/>
                  </a:lnTo>
                  <a:lnTo>
                    <a:pt x="5652" y="3532"/>
                  </a:lnTo>
                  <a:lnTo>
                    <a:pt x="6485" y="3330"/>
                  </a:lnTo>
                  <a:lnTo>
                    <a:pt x="7292" y="3179"/>
                  </a:lnTo>
                  <a:lnTo>
                    <a:pt x="8125" y="3028"/>
                  </a:lnTo>
                  <a:lnTo>
                    <a:pt x="8957" y="2901"/>
                  </a:lnTo>
                  <a:lnTo>
                    <a:pt x="9790" y="2826"/>
                  </a:lnTo>
                  <a:lnTo>
                    <a:pt x="10648" y="2750"/>
                  </a:lnTo>
                  <a:lnTo>
                    <a:pt x="11531" y="2725"/>
                  </a:lnTo>
                  <a:lnTo>
                    <a:pt x="12439" y="2700"/>
                  </a:lnTo>
                  <a:lnTo>
                    <a:pt x="13347" y="2725"/>
                  </a:lnTo>
                  <a:lnTo>
                    <a:pt x="13347" y="2725"/>
                  </a:lnTo>
                  <a:lnTo>
                    <a:pt x="12994" y="2271"/>
                  </a:lnTo>
                  <a:lnTo>
                    <a:pt x="12641" y="1892"/>
                  </a:lnTo>
                  <a:lnTo>
                    <a:pt x="12237" y="1539"/>
                  </a:lnTo>
                  <a:lnTo>
                    <a:pt x="11833" y="1211"/>
                  </a:lnTo>
                  <a:lnTo>
                    <a:pt x="11379" y="934"/>
                  </a:lnTo>
                  <a:lnTo>
                    <a:pt x="10925" y="681"/>
                  </a:lnTo>
                  <a:lnTo>
                    <a:pt x="10446" y="479"/>
                  </a:lnTo>
                  <a:lnTo>
                    <a:pt x="9966" y="303"/>
                  </a:lnTo>
                  <a:lnTo>
                    <a:pt x="9462" y="177"/>
                  </a:lnTo>
                  <a:lnTo>
                    <a:pt x="8932" y="76"/>
                  </a:lnTo>
                  <a:lnTo>
                    <a:pt x="8427" y="25"/>
                  </a:lnTo>
                  <a:lnTo>
                    <a:pt x="78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172;p69"/>
            <p:cNvSpPr/>
            <p:nvPr/>
          </p:nvSpPr>
          <p:spPr>
            <a:xfrm>
              <a:off x="6871841" y="1649690"/>
              <a:ext cx="1427" cy="1427"/>
            </a:xfrm>
            <a:custGeom>
              <a:avLst/>
              <a:gdLst/>
              <a:ahLst/>
              <a:cxnLst/>
              <a:rect l="l" t="t" r="r" b="b"/>
              <a:pathLst>
                <a:path w="77" h="77" extrusionOk="0">
                  <a:moveTo>
                    <a:pt x="76" y="0"/>
                  </a:moveTo>
                  <a:lnTo>
                    <a:pt x="0" y="76"/>
                  </a:lnTo>
                  <a:lnTo>
                    <a:pt x="0" y="76"/>
                  </a:lnTo>
                  <a:lnTo>
                    <a:pt x="76" y="51"/>
                  </a:lnTo>
                  <a:lnTo>
                    <a:pt x="76" y="0"/>
                  </a:lnTo>
                  <a:close/>
                </a:path>
              </a:pathLst>
            </a:custGeom>
            <a:solidFill>
              <a:srgbClr val="EF9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173;p69"/>
            <p:cNvSpPr/>
            <p:nvPr/>
          </p:nvSpPr>
          <p:spPr>
            <a:xfrm>
              <a:off x="6871841" y="1649690"/>
              <a:ext cx="1427" cy="1427"/>
            </a:xfrm>
            <a:custGeom>
              <a:avLst/>
              <a:gdLst/>
              <a:ahLst/>
              <a:cxnLst/>
              <a:rect l="l" t="t" r="r" b="b"/>
              <a:pathLst>
                <a:path w="77" h="77" fill="none" extrusionOk="0">
                  <a:moveTo>
                    <a:pt x="76" y="0"/>
                  </a:moveTo>
                  <a:lnTo>
                    <a:pt x="76" y="0"/>
                  </a:lnTo>
                  <a:lnTo>
                    <a:pt x="0" y="76"/>
                  </a:lnTo>
                  <a:lnTo>
                    <a:pt x="0" y="76"/>
                  </a:lnTo>
                  <a:lnTo>
                    <a:pt x="76" y="51"/>
                  </a:lnTo>
                  <a:lnTo>
                    <a:pt x="76" y="51"/>
                  </a:lnTo>
                  <a:lnTo>
                    <a:pt x="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174;p69"/>
            <p:cNvSpPr/>
            <p:nvPr/>
          </p:nvSpPr>
          <p:spPr>
            <a:xfrm>
              <a:off x="6897539" y="2011026"/>
              <a:ext cx="246842" cy="97251"/>
            </a:xfrm>
            <a:custGeom>
              <a:avLst/>
              <a:gdLst/>
              <a:ahLst/>
              <a:cxnLst/>
              <a:rect l="l" t="t" r="r" b="b"/>
              <a:pathLst>
                <a:path w="13323" h="5249" extrusionOk="0">
                  <a:moveTo>
                    <a:pt x="1" y="1"/>
                  </a:moveTo>
                  <a:lnTo>
                    <a:pt x="581" y="833"/>
                  </a:lnTo>
                  <a:lnTo>
                    <a:pt x="909" y="1237"/>
                  </a:lnTo>
                  <a:lnTo>
                    <a:pt x="1237" y="1641"/>
                  </a:lnTo>
                  <a:lnTo>
                    <a:pt x="1590" y="2019"/>
                  </a:lnTo>
                  <a:lnTo>
                    <a:pt x="1944" y="2398"/>
                  </a:lnTo>
                  <a:lnTo>
                    <a:pt x="2322" y="2751"/>
                  </a:lnTo>
                  <a:lnTo>
                    <a:pt x="2726" y="3104"/>
                  </a:lnTo>
                  <a:lnTo>
                    <a:pt x="3129" y="3432"/>
                  </a:lnTo>
                  <a:lnTo>
                    <a:pt x="3558" y="3735"/>
                  </a:lnTo>
                  <a:lnTo>
                    <a:pt x="3987" y="4037"/>
                  </a:lnTo>
                  <a:lnTo>
                    <a:pt x="4467" y="4290"/>
                  </a:lnTo>
                  <a:lnTo>
                    <a:pt x="4946" y="4542"/>
                  </a:lnTo>
                  <a:lnTo>
                    <a:pt x="5451" y="4744"/>
                  </a:lnTo>
                  <a:lnTo>
                    <a:pt x="5955" y="4946"/>
                  </a:lnTo>
                  <a:lnTo>
                    <a:pt x="6485" y="5097"/>
                  </a:lnTo>
                  <a:lnTo>
                    <a:pt x="6863" y="5173"/>
                  </a:lnTo>
                  <a:lnTo>
                    <a:pt x="7242" y="5223"/>
                  </a:lnTo>
                  <a:lnTo>
                    <a:pt x="7595" y="5248"/>
                  </a:lnTo>
                  <a:lnTo>
                    <a:pt x="8352" y="5248"/>
                  </a:lnTo>
                  <a:lnTo>
                    <a:pt x="8730" y="5223"/>
                  </a:lnTo>
                  <a:lnTo>
                    <a:pt x="9109" y="5148"/>
                  </a:lnTo>
                  <a:lnTo>
                    <a:pt x="9462" y="5072"/>
                  </a:lnTo>
                  <a:lnTo>
                    <a:pt x="9840" y="4996"/>
                  </a:lnTo>
                  <a:lnTo>
                    <a:pt x="10194" y="4870"/>
                  </a:lnTo>
                  <a:lnTo>
                    <a:pt x="10522" y="4719"/>
                  </a:lnTo>
                  <a:lnTo>
                    <a:pt x="10875" y="4567"/>
                  </a:lnTo>
                  <a:lnTo>
                    <a:pt x="11127" y="4441"/>
                  </a:lnTo>
                  <a:lnTo>
                    <a:pt x="11354" y="4290"/>
                  </a:lnTo>
                  <a:lnTo>
                    <a:pt x="11581" y="4138"/>
                  </a:lnTo>
                  <a:lnTo>
                    <a:pt x="11808" y="3962"/>
                  </a:lnTo>
                  <a:lnTo>
                    <a:pt x="12010" y="3785"/>
                  </a:lnTo>
                  <a:lnTo>
                    <a:pt x="12212" y="3583"/>
                  </a:lnTo>
                  <a:lnTo>
                    <a:pt x="12414" y="3382"/>
                  </a:lnTo>
                  <a:lnTo>
                    <a:pt x="12565" y="3180"/>
                  </a:lnTo>
                  <a:lnTo>
                    <a:pt x="12742" y="2953"/>
                  </a:lnTo>
                  <a:lnTo>
                    <a:pt x="12868" y="2726"/>
                  </a:lnTo>
                  <a:lnTo>
                    <a:pt x="12994" y="2473"/>
                  </a:lnTo>
                  <a:lnTo>
                    <a:pt x="13120" y="2221"/>
                  </a:lnTo>
                  <a:lnTo>
                    <a:pt x="13196" y="1969"/>
                  </a:lnTo>
                  <a:lnTo>
                    <a:pt x="13272" y="1716"/>
                  </a:lnTo>
                  <a:lnTo>
                    <a:pt x="13297" y="1464"/>
                  </a:lnTo>
                  <a:lnTo>
                    <a:pt x="13322" y="1187"/>
                  </a:lnTo>
                  <a:lnTo>
                    <a:pt x="13196" y="1414"/>
                  </a:lnTo>
                  <a:lnTo>
                    <a:pt x="13045" y="1615"/>
                  </a:lnTo>
                  <a:lnTo>
                    <a:pt x="12742" y="1994"/>
                  </a:lnTo>
                  <a:lnTo>
                    <a:pt x="12389" y="2322"/>
                  </a:lnTo>
                  <a:lnTo>
                    <a:pt x="12010" y="2599"/>
                  </a:lnTo>
                  <a:lnTo>
                    <a:pt x="11632" y="2852"/>
                  </a:lnTo>
                  <a:lnTo>
                    <a:pt x="11228" y="3054"/>
                  </a:lnTo>
                  <a:lnTo>
                    <a:pt x="10799" y="3230"/>
                  </a:lnTo>
                  <a:lnTo>
                    <a:pt x="10370" y="3382"/>
                  </a:lnTo>
                  <a:lnTo>
                    <a:pt x="9891" y="3508"/>
                  </a:lnTo>
                  <a:lnTo>
                    <a:pt x="9386" y="3583"/>
                  </a:lnTo>
                  <a:lnTo>
                    <a:pt x="8882" y="3659"/>
                  </a:lnTo>
                  <a:lnTo>
                    <a:pt x="7999" y="3659"/>
                  </a:lnTo>
                  <a:lnTo>
                    <a:pt x="7620" y="3609"/>
                  </a:lnTo>
                  <a:lnTo>
                    <a:pt x="7242" y="3558"/>
                  </a:lnTo>
                  <a:lnTo>
                    <a:pt x="6889" y="3482"/>
                  </a:lnTo>
                  <a:lnTo>
                    <a:pt x="6434" y="3382"/>
                  </a:lnTo>
                  <a:lnTo>
                    <a:pt x="6006" y="3230"/>
                  </a:lnTo>
                  <a:lnTo>
                    <a:pt x="5577" y="3079"/>
                  </a:lnTo>
                  <a:lnTo>
                    <a:pt x="5148" y="2902"/>
                  </a:lnTo>
                  <a:lnTo>
                    <a:pt x="4719" y="2700"/>
                  </a:lnTo>
                  <a:lnTo>
                    <a:pt x="4290" y="2498"/>
                  </a:lnTo>
                  <a:lnTo>
                    <a:pt x="3457" y="2044"/>
                  </a:lnTo>
                  <a:lnTo>
                    <a:pt x="2625" y="1540"/>
                  </a:lnTo>
                  <a:lnTo>
                    <a:pt x="1767" y="1035"/>
                  </a:lnTo>
                  <a:lnTo>
                    <a:pt x="884" y="50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175;p69"/>
            <p:cNvSpPr/>
            <p:nvPr/>
          </p:nvSpPr>
          <p:spPr>
            <a:xfrm>
              <a:off x="7245332" y="1833397"/>
              <a:ext cx="249640" cy="135103"/>
            </a:xfrm>
            <a:custGeom>
              <a:avLst/>
              <a:gdLst/>
              <a:ahLst/>
              <a:cxnLst/>
              <a:rect l="l" t="t" r="r" b="b"/>
              <a:pathLst>
                <a:path w="13474" h="7292" extrusionOk="0">
                  <a:moveTo>
                    <a:pt x="5551" y="303"/>
                  </a:moveTo>
                  <a:lnTo>
                    <a:pt x="5854" y="329"/>
                  </a:lnTo>
                  <a:lnTo>
                    <a:pt x="6106" y="404"/>
                  </a:lnTo>
                  <a:lnTo>
                    <a:pt x="6207" y="429"/>
                  </a:lnTo>
                  <a:lnTo>
                    <a:pt x="6283" y="505"/>
                  </a:lnTo>
                  <a:lnTo>
                    <a:pt x="6333" y="556"/>
                  </a:lnTo>
                  <a:lnTo>
                    <a:pt x="6384" y="631"/>
                  </a:lnTo>
                  <a:lnTo>
                    <a:pt x="6384" y="707"/>
                  </a:lnTo>
                  <a:lnTo>
                    <a:pt x="6384" y="783"/>
                  </a:lnTo>
                  <a:lnTo>
                    <a:pt x="6333" y="959"/>
                  </a:lnTo>
                  <a:lnTo>
                    <a:pt x="6207" y="1136"/>
                  </a:lnTo>
                  <a:lnTo>
                    <a:pt x="6031" y="1287"/>
                  </a:lnTo>
                  <a:lnTo>
                    <a:pt x="5804" y="1464"/>
                  </a:lnTo>
                  <a:lnTo>
                    <a:pt x="5526" y="1615"/>
                  </a:lnTo>
                  <a:lnTo>
                    <a:pt x="5198" y="1767"/>
                  </a:lnTo>
                  <a:lnTo>
                    <a:pt x="4870" y="1893"/>
                  </a:lnTo>
                  <a:lnTo>
                    <a:pt x="4542" y="1994"/>
                  </a:lnTo>
                  <a:lnTo>
                    <a:pt x="4265" y="2044"/>
                  </a:lnTo>
                  <a:lnTo>
                    <a:pt x="3962" y="2095"/>
                  </a:lnTo>
                  <a:lnTo>
                    <a:pt x="3709" y="2095"/>
                  </a:lnTo>
                  <a:lnTo>
                    <a:pt x="3407" y="2069"/>
                  </a:lnTo>
                  <a:lnTo>
                    <a:pt x="3154" y="2019"/>
                  </a:lnTo>
                  <a:lnTo>
                    <a:pt x="3079" y="1968"/>
                  </a:lnTo>
                  <a:lnTo>
                    <a:pt x="2978" y="1918"/>
                  </a:lnTo>
                  <a:lnTo>
                    <a:pt x="2927" y="1842"/>
                  </a:lnTo>
                  <a:lnTo>
                    <a:pt x="2902" y="1767"/>
                  </a:lnTo>
                  <a:lnTo>
                    <a:pt x="2877" y="1691"/>
                  </a:lnTo>
                  <a:lnTo>
                    <a:pt x="2877" y="1615"/>
                  </a:lnTo>
                  <a:lnTo>
                    <a:pt x="2953" y="1439"/>
                  </a:lnTo>
                  <a:lnTo>
                    <a:pt x="3054" y="1287"/>
                  </a:lnTo>
                  <a:lnTo>
                    <a:pt x="3255" y="1111"/>
                  </a:lnTo>
                  <a:lnTo>
                    <a:pt x="3482" y="934"/>
                  </a:lnTo>
                  <a:lnTo>
                    <a:pt x="3760" y="783"/>
                  </a:lnTo>
                  <a:lnTo>
                    <a:pt x="4063" y="631"/>
                  </a:lnTo>
                  <a:lnTo>
                    <a:pt x="4416" y="505"/>
                  </a:lnTo>
                  <a:lnTo>
                    <a:pt x="4719" y="429"/>
                  </a:lnTo>
                  <a:lnTo>
                    <a:pt x="5021" y="354"/>
                  </a:lnTo>
                  <a:lnTo>
                    <a:pt x="5299" y="329"/>
                  </a:lnTo>
                  <a:lnTo>
                    <a:pt x="5551" y="303"/>
                  </a:lnTo>
                  <a:close/>
                  <a:moveTo>
                    <a:pt x="2574" y="2372"/>
                  </a:moveTo>
                  <a:lnTo>
                    <a:pt x="2675" y="2397"/>
                  </a:lnTo>
                  <a:lnTo>
                    <a:pt x="2751" y="2448"/>
                  </a:lnTo>
                  <a:lnTo>
                    <a:pt x="2826" y="2524"/>
                  </a:lnTo>
                  <a:lnTo>
                    <a:pt x="2902" y="2599"/>
                  </a:lnTo>
                  <a:lnTo>
                    <a:pt x="2927" y="2700"/>
                  </a:lnTo>
                  <a:lnTo>
                    <a:pt x="2978" y="2776"/>
                  </a:lnTo>
                  <a:lnTo>
                    <a:pt x="2978" y="2902"/>
                  </a:lnTo>
                  <a:lnTo>
                    <a:pt x="2953" y="3003"/>
                  </a:lnTo>
                  <a:lnTo>
                    <a:pt x="2927" y="3079"/>
                  </a:lnTo>
                  <a:lnTo>
                    <a:pt x="2902" y="3154"/>
                  </a:lnTo>
                  <a:lnTo>
                    <a:pt x="2776" y="3306"/>
                  </a:lnTo>
                  <a:lnTo>
                    <a:pt x="2625" y="3381"/>
                  </a:lnTo>
                  <a:lnTo>
                    <a:pt x="2549" y="3407"/>
                  </a:lnTo>
                  <a:lnTo>
                    <a:pt x="2347" y="3407"/>
                  </a:lnTo>
                  <a:lnTo>
                    <a:pt x="2246" y="3356"/>
                  </a:lnTo>
                  <a:lnTo>
                    <a:pt x="2145" y="3306"/>
                  </a:lnTo>
                  <a:lnTo>
                    <a:pt x="2070" y="3255"/>
                  </a:lnTo>
                  <a:lnTo>
                    <a:pt x="2019" y="3179"/>
                  </a:lnTo>
                  <a:lnTo>
                    <a:pt x="1969" y="3079"/>
                  </a:lnTo>
                  <a:lnTo>
                    <a:pt x="1943" y="2978"/>
                  </a:lnTo>
                  <a:lnTo>
                    <a:pt x="1918" y="2877"/>
                  </a:lnTo>
                  <a:lnTo>
                    <a:pt x="1943" y="2776"/>
                  </a:lnTo>
                  <a:lnTo>
                    <a:pt x="1969" y="2675"/>
                  </a:lnTo>
                  <a:lnTo>
                    <a:pt x="2019" y="2599"/>
                  </a:lnTo>
                  <a:lnTo>
                    <a:pt x="2120" y="2473"/>
                  </a:lnTo>
                  <a:lnTo>
                    <a:pt x="2271" y="2397"/>
                  </a:lnTo>
                  <a:lnTo>
                    <a:pt x="2372" y="2372"/>
                  </a:lnTo>
                  <a:close/>
                  <a:moveTo>
                    <a:pt x="6687" y="1"/>
                  </a:moveTo>
                  <a:lnTo>
                    <a:pt x="5980" y="26"/>
                  </a:lnTo>
                  <a:lnTo>
                    <a:pt x="5324" y="76"/>
                  </a:lnTo>
                  <a:lnTo>
                    <a:pt x="4668" y="177"/>
                  </a:lnTo>
                  <a:lnTo>
                    <a:pt x="4063" y="329"/>
                  </a:lnTo>
                  <a:lnTo>
                    <a:pt x="3482" y="480"/>
                  </a:lnTo>
                  <a:lnTo>
                    <a:pt x="2927" y="682"/>
                  </a:lnTo>
                  <a:lnTo>
                    <a:pt x="2398" y="884"/>
                  </a:lnTo>
                  <a:lnTo>
                    <a:pt x="1918" y="1136"/>
                  </a:lnTo>
                  <a:lnTo>
                    <a:pt x="1489" y="1388"/>
                  </a:lnTo>
                  <a:lnTo>
                    <a:pt x="1111" y="1691"/>
                  </a:lnTo>
                  <a:lnTo>
                    <a:pt x="783" y="1994"/>
                  </a:lnTo>
                  <a:lnTo>
                    <a:pt x="505" y="2296"/>
                  </a:lnTo>
                  <a:lnTo>
                    <a:pt x="278" y="2650"/>
                  </a:lnTo>
                  <a:lnTo>
                    <a:pt x="203" y="2826"/>
                  </a:lnTo>
                  <a:lnTo>
                    <a:pt x="127" y="3003"/>
                  </a:lnTo>
                  <a:lnTo>
                    <a:pt x="76" y="3179"/>
                  </a:lnTo>
                  <a:lnTo>
                    <a:pt x="26" y="3356"/>
                  </a:lnTo>
                  <a:lnTo>
                    <a:pt x="1" y="3558"/>
                  </a:lnTo>
                  <a:lnTo>
                    <a:pt x="1" y="3735"/>
                  </a:lnTo>
                  <a:lnTo>
                    <a:pt x="1" y="3911"/>
                  </a:lnTo>
                  <a:lnTo>
                    <a:pt x="26" y="4088"/>
                  </a:lnTo>
                  <a:lnTo>
                    <a:pt x="76" y="4290"/>
                  </a:lnTo>
                  <a:lnTo>
                    <a:pt x="127" y="4466"/>
                  </a:lnTo>
                  <a:lnTo>
                    <a:pt x="304" y="4794"/>
                  </a:lnTo>
                  <a:lnTo>
                    <a:pt x="531" y="5122"/>
                  </a:lnTo>
                  <a:lnTo>
                    <a:pt x="808" y="5425"/>
                  </a:lnTo>
                  <a:lnTo>
                    <a:pt x="1136" y="5728"/>
                  </a:lnTo>
                  <a:lnTo>
                    <a:pt x="1515" y="6005"/>
                  </a:lnTo>
                  <a:lnTo>
                    <a:pt x="1943" y="6257"/>
                  </a:lnTo>
                  <a:lnTo>
                    <a:pt x="2423" y="6485"/>
                  </a:lnTo>
                  <a:lnTo>
                    <a:pt x="2927" y="6686"/>
                  </a:lnTo>
                  <a:lnTo>
                    <a:pt x="3457" y="6863"/>
                  </a:lnTo>
                  <a:lnTo>
                    <a:pt x="4037" y="7014"/>
                  </a:lnTo>
                  <a:lnTo>
                    <a:pt x="4643" y="7115"/>
                  </a:lnTo>
                  <a:lnTo>
                    <a:pt x="5274" y="7216"/>
                  </a:lnTo>
                  <a:lnTo>
                    <a:pt x="5930" y="7267"/>
                  </a:lnTo>
                  <a:lnTo>
                    <a:pt x="6611" y="7292"/>
                  </a:lnTo>
                  <a:lnTo>
                    <a:pt x="6788" y="7267"/>
                  </a:lnTo>
                  <a:lnTo>
                    <a:pt x="7469" y="7241"/>
                  </a:lnTo>
                  <a:lnTo>
                    <a:pt x="8150" y="7191"/>
                  </a:lnTo>
                  <a:lnTo>
                    <a:pt x="8781" y="7090"/>
                  </a:lnTo>
                  <a:lnTo>
                    <a:pt x="9411" y="6964"/>
                  </a:lnTo>
                  <a:lnTo>
                    <a:pt x="9992" y="6787"/>
                  </a:lnTo>
                  <a:lnTo>
                    <a:pt x="10547" y="6611"/>
                  </a:lnTo>
                  <a:lnTo>
                    <a:pt x="11051" y="6384"/>
                  </a:lnTo>
                  <a:lnTo>
                    <a:pt x="11531" y="6131"/>
                  </a:lnTo>
                  <a:lnTo>
                    <a:pt x="11960" y="5879"/>
                  </a:lnTo>
                  <a:lnTo>
                    <a:pt x="12338" y="5602"/>
                  </a:lnTo>
                  <a:lnTo>
                    <a:pt x="12691" y="5274"/>
                  </a:lnTo>
                  <a:lnTo>
                    <a:pt x="12969" y="4971"/>
                  </a:lnTo>
                  <a:lnTo>
                    <a:pt x="13171" y="4618"/>
                  </a:lnTo>
                  <a:lnTo>
                    <a:pt x="13272" y="4441"/>
                  </a:lnTo>
                  <a:lnTo>
                    <a:pt x="13347" y="4264"/>
                  </a:lnTo>
                  <a:lnTo>
                    <a:pt x="13398" y="4088"/>
                  </a:lnTo>
                  <a:lnTo>
                    <a:pt x="13448" y="3911"/>
                  </a:lnTo>
                  <a:lnTo>
                    <a:pt x="13473" y="3735"/>
                  </a:lnTo>
                  <a:lnTo>
                    <a:pt x="13473" y="3533"/>
                  </a:lnTo>
                  <a:lnTo>
                    <a:pt x="13448" y="3356"/>
                  </a:lnTo>
                  <a:lnTo>
                    <a:pt x="13423" y="3179"/>
                  </a:lnTo>
                  <a:lnTo>
                    <a:pt x="13398" y="3003"/>
                  </a:lnTo>
                  <a:lnTo>
                    <a:pt x="13322" y="2826"/>
                  </a:lnTo>
                  <a:lnTo>
                    <a:pt x="13171" y="2473"/>
                  </a:lnTo>
                  <a:lnTo>
                    <a:pt x="12944" y="2145"/>
                  </a:lnTo>
                  <a:lnTo>
                    <a:pt x="12666" y="1842"/>
                  </a:lnTo>
                  <a:lnTo>
                    <a:pt x="12313" y="1540"/>
                  </a:lnTo>
                  <a:lnTo>
                    <a:pt x="11934" y="1262"/>
                  </a:lnTo>
                  <a:lnTo>
                    <a:pt x="11531" y="1010"/>
                  </a:lnTo>
                  <a:lnTo>
                    <a:pt x="11051" y="783"/>
                  </a:lnTo>
                  <a:lnTo>
                    <a:pt x="10547" y="581"/>
                  </a:lnTo>
                  <a:lnTo>
                    <a:pt x="9992" y="404"/>
                  </a:lnTo>
                  <a:lnTo>
                    <a:pt x="9437" y="278"/>
                  </a:lnTo>
                  <a:lnTo>
                    <a:pt x="8831" y="152"/>
                  </a:lnTo>
                  <a:lnTo>
                    <a:pt x="8200" y="51"/>
                  </a:lnTo>
                  <a:lnTo>
                    <a:pt x="7544" y="1"/>
                  </a:lnTo>
                  <a:close/>
                </a:path>
              </a:pathLst>
            </a:custGeom>
            <a:solidFill>
              <a:srgbClr val="FF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176;p69"/>
            <p:cNvSpPr/>
            <p:nvPr/>
          </p:nvSpPr>
          <p:spPr>
            <a:xfrm>
              <a:off x="7245332" y="1833397"/>
              <a:ext cx="249640" cy="135103"/>
            </a:xfrm>
            <a:custGeom>
              <a:avLst/>
              <a:gdLst/>
              <a:ahLst/>
              <a:cxnLst/>
              <a:rect l="l" t="t" r="r" b="b"/>
              <a:pathLst>
                <a:path w="13474" h="7292" fill="none" extrusionOk="0">
                  <a:moveTo>
                    <a:pt x="6863" y="1"/>
                  </a:moveTo>
                  <a:lnTo>
                    <a:pt x="6863" y="1"/>
                  </a:lnTo>
                  <a:lnTo>
                    <a:pt x="6687" y="1"/>
                  </a:lnTo>
                  <a:lnTo>
                    <a:pt x="6687" y="1"/>
                  </a:lnTo>
                  <a:lnTo>
                    <a:pt x="5980" y="26"/>
                  </a:lnTo>
                  <a:lnTo>
                    <a:pt x="5324" y="76"/>
                  </a:lnTo>
                  <a:lnTo>
                    <a:pt x="4668" y="177"/>
                  </a:lnTo>
                  <a:lnTo>
                    <a:pt x="4063" y="329"/>
                  </a:lnTo>
                  <a:lnTo>
                    <a:pt x="3482" y="480"/>
                  </a:lnTo>
                  <a:lnTo>
                    <a:pt x="2927" y="682"/>
                  </a:lnTo>
                  <a:lnTo>
                    <a:pt x="2398" y="884"/>
                  </a:lnTo>
                  <a:lnTo>
                    <a:pt x="1918" y="1136"/>
                  </a:lnTo>
                  <a:lnTo>
                    <a:pt x="1489" y="1388"/>
                  </a:lnTo>
                  <a:lnTo>
                    <a:pt x="1111" y="1691"/>
                  </a:lnTo>
                  <a:lnTo>
                    <a:pt x="783" y="1994"/>
                  </a:lnTo>
                  <a:lnTo>
                    <a:pt x="505" y="2296"/>
                  </a:lnTo>
                  <a:lnTo>
                    <a:pt x="278" y="2650"/>
                  </a:lnTo>
                  <a:lnTo>
                    <a:pt x="203" y="2826"/>
                  </a:lnTo>
                  <a:lnTo>
                    <a:pt x="127" y="3003"/>
                  </a:lnTo>
                  <a:lnTo>
                    <a:pt x="76" y="3179"/>
                  </a:lnTo>
                  <a:lnTo>
                    <a:pt x="26" y="3356"/>
                  </a:lnTo>
                  <a:lnTo>
                    <a:pt x="1" y="3558"/>
                  </a:lnTo>
                  <a:lnTo>
                    <a:pt x="1" y="3735"/>
                  </a:lnTo>
                  <a:lnTo>
                    <a:pt x="1" y="3735"/>
                  </a:lnTo>
                  <a:lnTo>
                    <a:pt x="1" y="3911"/>
                  </a:lnTo>
                  <a:lnTo>
                    <a:pt x="26" y="4088"/>
                  </a:lnTo>
                  <a:lnTo>
                    <a:pt x="76" y="4290"/>
                  </a:lnTo>
                  <a:lnTo>
                    <a:pt x="127" y="4466"/>
                  </a:lnTo>
                  <a:lnTo>
                    <a:pt x="304" y="4794"/>
                  </a:lnTo>
                  <a:lnTo>
                    <a:pt x="531" y="5122"/>
                  </a:lnTo>
                  <a:lnTo>
                    <a:pt x="808" y="5425"/>
                  </a:lnTo>
                  <a:lnTo>
                    <a:pt x="1136" y="5728"/>
                  </a:lnTo>
                  <a:lnTo>
                    <a:pt x="1515" y="6005"/>
                  </a:lnTo>
                  <a:lnTo>
                    <a:pt x="1943" y="6257"/>
                  </a:lnTo>
                  <a:lnTo>
                    <a:pt x="2423" y="6485"/>
                  </a:lnTo>
                  <a:lnTo>
                    <a:pt x="2927" y="6686"/>
                  </a:lnTo>
                  <a:lnTo>
                    <a:pt x="3457" y="6863"/>
                  </a:lnTo>
                  <a:lnTo>
                    <a:pt x="4037" y="7014"/>
                  </a:lnTo>
                  <a:lnTo>
                    <a:pt x="4643" y="7115"/>
                  </a:lnTo>
                  <a:lnTo>
                    <a:pt x="5274" y="7216"/>
                  </a:lnTo>
                  <a:lnTo>
                    <a:pt x="5930" y="7267"/>
                  </a:lnTo>
                  <a:lnTo>
                    <a:pt x="6611" y="7292"/>
                  </a:lnTo>
                  <a:lnTo>
                    <a:pt x="6611" y="7292"/>
                  </a:lnTo>
                  <a:lnTo>
                    <a:pt x="6788" y="7267"/>
                  </a:lnTo>
                  <a:lnTo>
                    <a:pt x="6788" y="7267"/>
                  </a:lnTo>
                  <a:lnTo>
                    <a:pt x="7469" y="7241"/>
                  </a:lnTo>
                  <a:lnTo>
                    <a:pt x="8150" y="7191"/>
                  </a:lnTo>
                  <a:lnTo>
                    <a:pt x="8781" y="7090"/>
                  </a:lnTo>
                  <a:lnTo>
                    <a:pt x="9411" y="6964"/>
                  </a:lnTo>
                  <a:lnTo>
                    <a:pt x="9992" y="6787"/>
                  </a:lnTo>
                  <a:lnTo>
                    <a:pt x="10547" y="6611"/>
                  </a:lnTo>
                  <a:lnTo>
                    <a:pt x="11051" y="6384"/>
                  </a:lnTo>
                  <a:lnTo>
                    <a:pt x="11531" y="6131"/>
                  </a:lnTo>
                  <a:lnTo>
                    <a:pt x="11960" y="5879"/>
                  </a:lnTo>
                  <a:lnTo>
                    <a:pt x="12338" y="5602"/>
                  </a:lnTo>
                  <a:lnTo>
                    <a:pt x="12691" y="5274"/>
                  </a:lnTo>
                  <a:lnTo>
                    <a:pt x="12969" y="4971"/>
                  </a:lnTo>
                  <a:lnTo>
                    <a:pt x="13171" y="4618"/>
                  </a:lnTo>
                  <a:lnTo>
                    <a:pt x="13272" y="4441"/>
                  </a:lnTo>
                  <a:lnTo>
                    <a:pt x="13347" y="4264"/>
                  </a:lnTo>
                  <a:lnTo>
                    <a:pt x="13398" y="4088"/>
                  </a:lnTo>
                  <a:lnTo>
                    <a:pt x="13448" y="3911"/>
                  </a:lnTo>
                  <a:lnTo>
                    <a:pt x="13473" y="3735"/>
                  </a:lnTo>
                  <a:lnTo>
                    <a:pt x="13473" y="3533"/>
                  </a:lnTo>
                  <a:lnTo>
                    <a:pt x="13473" y="3533"/>
                  </a:lnTo>
                  <a:lnTo>
                    <a:pt x="13448" y="3356"/>
                  </a:lnTo>
                  <a:lnTo>
                    <a:pt x="13423" y="3179"/>
                  </a:lnTo>
                  <a:lnTo>
                    <a:pt x="13398" y="3003"/>
                  </a:lnTo>
                  <a:lnTo>
                    <a:pt x="13322" y="2826"/>
                  </a:lnTo>
                  <a:lnTo>
                    <a:pt x="13171" y="2473"/>
                  </a:lnTo>
                  <a:lnTo>
                    <a:pt x="12944" y="2145"/>
                  </a:lnTo>
                  <a:lnTo>
                    <a:pt x="12666" y="1842"/>
                  </a:lnTo>
                  <a:lnTo>
                    <a:pt x="12313" y="1540"/>
                  </a:lnTo>
                  <a:lnTo>
                    <a:pt x="11934" y="1262"/>
                  </a:lnTo>
                  <a:lnTo>
                    <a:pt x="11531" y="1010"/>
                  </a:lnTo>
                  <a:lnTo>
                    <a:pt x="11051" y="783"/>
                  </a:lnTo>
                  <a:lnTo>
                    <a:pt x="10547" y="581"/>
                  </a:lnTo>
                  <a:lnTo>
                    <a:pt x="9992" y="404"/>
                  </a:lnTo>
                  <a:lnTo>
                    <a:pt x="9437" y="278"/>
                  </a:lnTo>
                  <a:lnTo>
                    <a:pt x="8831" y="152"/>
                  </a:lnTo>
                  <a:lnTo>
                    <a:pt x="8200" y="51"/>
                  </a:lnTo>
                  <a:lnTo>
                    <a:pt x="7544" y="1"/>
                  </a:lnTo>
                  <a:lnTo>
                    <a:pt x="68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177;p69"/>
            <p:cNvSpPr/>
            <p:nvPr/>
          </p:nvSpPr>
          <p:spPr>
            <a:xfrm>
              <a:off x="6570795" y="1855371"/>
              <a:ext cx="249640" cy="135103"/>
            </a:xfrm>
            <a:custGeom>
              <a:avLst/>
              <a:gdLst/>
              <a:ahLst/>
              <a:cxnLst/>
              <a:rect l="l" t="t" r="r" b="b"/>
              <a:pathLst>
                <a:path w="13474" h="7292" extrusionOk="0">
                  <a:moveTo>
                    <a:pt x="5551" y="328"/>
                  </a:moveTo>
                  <a:lnTo>
                    <a:pt x="5854" y="354"/>
                  </a:lnTo>
                  <a:lnTo>
                    <a:pt x="6106" y="404"/>
                  </a:lnTo>
                  <a:lnTo>
                    <a:pt x="6182" y="454"/>
                  </a:lnTo>
                  <a:lnTo>
                    <a:pt x="6283" y="505"/>
                  </a:lnTo>
                  <a:lnTo>
                    <a:pt x="6333" y="581"/>
                  </a:lnTo>
                  <a:lnTo>
                    <a:pt x="6358" y="656"/>
                  </a:lnTo>
                  <a:lnTo>
                    <a:pt x="6384" y="732"/>
                  </a:lnTo>
                  <a:lnTo>
                    <a:pt x="6384" y="808"/>
                  </a:lnTo>
                  <a:lnTo>
                    <a:pt x="6308" y="959"/>
                  </a:lnTo>
                  <a:lnTo>
                    <a:pt x="6207" y="1136"/>
                  </a:lnTo>
                  <a:lnTo>
                    <a:pt x="6030" y="1312"/>
                  </a:lnTo>
                  <a:lnTo>
                    <a:pt x="5778" y="1489"/>
                  </a:lnTo>
                  <a:lnTo>
                    <a:pt x="5501" y="1640"/>
                  </a:lnTo>
                  <a:lnTo>
                    <a:pt x="5198" y="1792"/>
                  </a:lnTo>
                  <a:lnTo>
                    <a:pt x="4845" y="1918"/>
                  </a:lnTo>
                  <a:lnTo>
                    <a:pt x="4542" y="1993"/>
                  </a:lnTo>
                  <a:lnTo>
                    <a:pt x="4239" y="2069"/>
                  </a:lnTo>
                  <a:lnTo>
                    <a:pt x="3962" y="2094"/>
                  </a:lnTo>
                  <a:lnTo>
                    <a:pt x="3709" y="2120"/>
                  </a:lnTo>
                  <a:lnTo>
                    <a:pt x="3406" y="2094"/>
                  </a:lnTo>
                  <a:lnTo>
                    <a:pt x="3154" y="2019"/>
                  </a:lnTo>
                  <a:lnTo>
                    <a:pt x="3053" y="1968"/>
                  </a:lnTo>
                  <a:lnTo>
                    <a:pt x="2978" y="1918"/>
                  </a:lnTo>
                  <a:lnTo>
                    <a:pt x="2927" y="1842"/>
                  </a:lnTo>
                  <a:lnTo>
                    <a:pt x="2877" y="1766"/>
                  </a:lnTo>
                  <a:lnTo>
                    <a:pt x="2877" y="1691"/>
                  </a:lnTo>
                  <a:lnTo>
                    <a:pt x="2877" y="1615"/>
                  </a:lnTo>
                  <a:lnTo>
                    <a:pt x="2927" y="1464"/>
                  </a:lnTo>
                  <a:lnTo>
                    <a:pt x="3053" y="1287"/>
                  </a:lnTo>
                  <a:lnTo>
                    <a:pt x="3230" y="1110"/>
                  </a:lnTo>
                  <a:lnTo>
                    <a:pt x="3457" y="959"/>
                  </a:lnTo>
                  <a:lnTo>
                    <a:pt x="3734" y="782"/>
                  </a:lnTo>
                  <a:lnTo>
                    <a:pt x="4062" y="656"/>
                  </a:lnTo>
                  <a:lnTo>
                    <a:pt x="4416" y="530"/>
                  </a:lnTo>
                  <a:lnTo>
                    <a:pt x="4718" y="429"/>
                  </a:lnTo>
                  <a:lnTo>
                    <a:pt x="4996" y="379"/>
                  </a:lnTo>
                  <a:lnTo>
                    <a:pt x="5299" y="328"/>
                  </a:lnTo>
                  <a:close/>
                  <a:moveTo>
                    <a:pt x="2448" y="2372"/>
                  </a:moveTo>
                  <a:lnTo>
                    <a:pt x="2549" y="2397"/>
                  </a:lnTo>
                  <a:lnTo>
                    <a:pt x="2650" y="2422"/>
                  </a:lnTo>
                  <a:lnTo>
                    <a:pt x="2751" y="2473"/>
                  </a:lnTo>
                  <a:lnTo>
                    <a:pt x="2826" y="2549"/>
                  </a:lnTo>
                  <a:lnTo>
                    <a:pt x="2877" y="2624"/>
                  </a:lnTo>
                  <a:lnTo>
                    <a:pt x="2927" y="2700"/>
                  </a:lnTo>
                  <a:lnTo>
                    <a:pt x="2952" y="2801"/>
                  </a:lnTo>
                  <a:lnTo>
                    <a:pt x="2978" y="2902"/>
                  </a:lnTo>
                  <a:lnTo>
                    <a:pt x="2952" y="3003"/>
                  </a:lnTo>
                  <a:lnTo>
                    <a:pt x="2927" y="3104"/>
                  </a:lnTo>
                  <a:lnTo>
                    <a:pt x="2902" y="3179"/>
                  </a:lnTo>
                  <a:lnTo>
                    <a:pt x="2776" y="3305"/>
                  </a:lnTo>
                  <a:lnTo>
                    <a:pt x="2624" y="3381"/>
                  </a:lnTo>
                  <a:lnTo>
                    <a:pt x="2523" y="3406"/>
                  </a:lnTo>
                  <a:lnTo>
                    <a:pt x="2448" y="3432"/>
                  </a:lnTo>
                  <a:lnTo>
                    <a:pt x="2347" y="3406"/>
                  </a:lnTo>
                  <a:lnTo>
                    <a:pt x="2246" y="3381"/>
                  </a:lnTo>
                  <a:lnTo>
                    <a:pt x="2145" y="3331"/>
                  </a:lnTo>
                  <a:lnTo>
                    <a:pt x="2069" y="3255"/>
                  </a:lnTo>
                  <a:lnTo>
                    <a:pt x="2019" y="3179"/>
                  </a:lnTo>
                  <a:lnTo>
                    <a:pt x="1968" y="3104"/>
                  </a:lnTo>
                  <a:lnTo>
                    <a:pt x="1943" y="3003"/>
                  </a:lnTo>
                  <a:lnTo>
                    <a:pt x="1918" y="2902"/>
                  </a:lnTo>
                  <a:lnTo>
                    <a:pt x="1943" y="2801"/>
                  </a:lnTo>
                  <a:lnTo>
                    <a:pt x="1968" y="2700"/>
                  </a:lnTo>
                  <a:lnTo>
                    <a:pt x="1994" y="2624"/>
                  </a:lnTo>
                  <a:lnTo>
                    <a:pt x="2120" y="2498"/>
                  </a:lnTo>
                  <a:lnTo>
                    <a:pt x="2271" y="2397"/>
                  </a:lnTo>
                  <a:lnTo>
                    <a:pt x="2347" y="2372"/>
                  </a:lnTo>
                  <a:close/>
                  <a:moveTo>
                    <a:pt x="6661" y="0"/>
                  </a:moveTo>
                  <a:lnTo>
                    <a:pt x="5980" y="26"/>
                  </a:lnTo>
                  <a:lnTo>
                    <a:pt x="5324" y="101"/>
                  </a:lnTo>
                  <a:lnTo>
                    <a:pt x="4668" y="202"/>
                  </a:lnTo>
                  <a:lnTo>
                    <a:pt x="4062" y="328"/>
                  </a:lnTo>
                  <a:lnTo>
                    <a:pt x="3457" y="480"/>
                  </a:lnTo>
                  <a:lnTo>
                    <a:pt x="2927" y="682"/>
                  </a:lnTo>
                  <a:lnTo>
                    <a:pt x="2397" y="909"/>
                  </a:lnTo>
                  <a:lnTo>
                    <a:pt x="1918" y="1136"/>
                  </a:lnTo>
                  <a:lnTo>
                    <a:pt x="1489" y="1413"/>
                  </a:lnTo>
                  <a:lnTo>
                    <a:pt x="1111" y="1691"/>
                  </a:lnTo>
                  <a:lnTo>
                    <a:pt x="783" y="1993"/>
                  </a:lnTo>
                  <a:lnTo>
                    <a:pt x="505" y="2321"/>
                  </a:lnTo>
                  <a:lnTo>
                    <a:pt x="278" y="2649"/>
                  </a:lnTo>
                  <a:lnTo>
                    <a:pt x="177" y="2826"/>
                  </a:lnTo>
                  <a:lnTo>
                    <a:pt x="127" y="3003"/>
                  </a:lnTo>
                  <a:lnTo>
                    <a:pt x="51" y="3179"/>
                  </a:lnTo>
                  <a:lnTo>
                    <a:pt x="26" y="3381"/>
                  </a:lnTo>
                  <a:lnTo>
                    <a:pt x="0" y="3558"/>
                  </a:lnTo>
                  <a:lnTo>
                    <a:pt x="0" y="3760"/>
                  </a:lnTo>
                  <a:lnTo>
                    <a:pt x="0" y="3936"/>
                  </a:lnTo>
                  <a:lnTo>
                    <a:pt x="26" y="4113"/>
                  </a:lnTo>
                  <a:lnTo>
                    <a:pt x="76" y="4289"/>
                  </a:lnTo>
                  <a:lnTo>
                    <a:pt x="127" y="4466"/>
                  </a:lnTo>
                  <a:lnTo>
                    <a:pt x="303" y="4819"/>
                  </a:lnTo>
                  <a:lnTo>
                    <a:pt x="530" y="5147"/>
                  </a:lnTo>
                  <a:lnTo>
                    <a:pt x="808" y="5450"/>
                  </a:lnTo>
                  <a:lnTo>
                    <a:pt x="1136" y="5727"/>
                  </a:lnTo>
                  <a:lnTo>
                    <a:pt x="1514" y="6005"/>
                  </a:lnTo>
                  <a:lnTo>
                    <a:pt x="1943" y="6257"/>
                  </a:lnTo>
                  <a:lnTo>
                    <a:pt x="2397" y="6484"/>
                  </a:lnTo>
                  <a:lnTo>
                    <a:pt x="2902" y="6686"/>
                  </a:lnTo>
                  <a:lnTo>
                    <a:pt x="3457" y="6863"/>
                  </a:lnTo>
                  <a:lnTo>
                    <a:pt x="4037" y="7014"/>
                  </a:lnTo>
                  <a:lnTo>
                    <a:pt x="4643" y="7140"/>
                  </a:lnTo>
                  <a:lnTo>
                    <a:pt x="5273" y="7216"/>
                  </a:lnTo>
                  <a:lnTo>
                    <a:pt x="5929" y="7266"/>
                  </a:lnTo>
                  <a:lnTo>
                    <a:pt x="6585" y="7292"/>
                  </a:lnTo>
                  <a:lnTo>
                    <a:pt x="6787" y="7292"/>
                  </a:lnTo>
                  <a:lnTo>
                    <a:pt x="7468" y="7266"/>
                  </a:lnTo>
                  <a:lnTo>
                    <a:pt x="8124" y="7191"/>
                  </a:lnTo>
                  <a:lnTo>
                    <a:pt x="8780" y="7090"/>
                  </a:lnTo>
                  <a:lnTo>
                    <a:pt x="9386" y="6964"/>
                  </a:lnTo>
                  <a:lnTo>
                    <a:pt x="9991" y="6812"/>
                  </a:lnTo>
                  <a:lnTo>
                    <a:pt x="10546" y="6610"/>
                  </a:lnTo>
                  <a:lnTo>
                    <a:pt x="11051" y="6409"/>
                  </a:lnTo>
                  <a:lnTo>
                    <a:pt x="11530" y="6156"/>
                  </a:lnTo>
                  <a:lnTo>
                    <a:pt x="11959" y="5879"/>
                  </a:lnTo>
                  <a:lnTo>
                    <a:pt x="12338" y="5601"/>
                  </a:lnTo>
                  <a:lnTo>
                    <a:pt x="12666" y="5299"/>
                  </a:lnTo>
                  <a:lnTo>
                    <a:pt x="12943" y="4971"/>
                  </a:lnTo>
                  <a:lnTo>
                    <a:pt x="13170" y="4643"/>
                  </a:lnTo>
                  <a:lnTo>
                    <a:pt x="13271" y="4466"/>
                  </a:lnTo>
                  <a:lnTo>
                    <a:pt x="13347" y="4289"/>
                  </a:lnTo>
                  <a:lnTo>
                    <a:pt x="13397" y="4113"/>
                  </a:lnTo>
                  <a:lnTo>
                    <a:pt x="13423" y="3911"/>
                  </a:lnTo>
                  <a:lnTo>
                    <a:pt x="13448" y="3734"/>
                  </a:lnTo>
                  <a:lnTo>
                    <a:pt x="13473" y="3558"/>
                  </a:lnTo>
                  <a:lnTo>
                    <a:pt x="13448" y="3356"/>
                  </a:lnTo>
                  <a:lnTo>
                    <a:pt x="13423" y="3179"/>
                  </a:lnTo>
                  <a:lnTo>
                    <a:pt x="13372" y="3003"/>
                  </a:lnTo>
                  <a:lnTo>
                    <a:pt x="13322" y="2826"/>
                  </a:lnTo>
                  <a:lnTo>
                    <a:pt x="13145" y="2498"/>
                  </a:lnTo>
                  <a:lnTo>
                    <a:pt x="12918" y="2170"/>
                  </a:lnTo>
                  <a:lnTo>
                    <a:pt x="12641" y="1842"/>
                  </a:lnTo>
                  <a:lnTo>
                    <a:pt x="12313" y="1565"/>
                  </a:lnTo>
                  <a:lnTo>
                    <a:pt x="11934" y="1287"/>
                  </a:lnTo>
                  <a:lnTo>
                    <a:pt x="11505" y="1035"/>
                  </a:lnTo>
                  <a:lnTo>
                    <a:pt x="11051" y="808"/>
                  </a:lnTo>
                  <a:lnTo>
                    <a:pt x="10546" y="606"/>
                  </a:lnTo>
                  <a:lnTo>
                    <a:pt x="9991" y="429"/>
                  </a:lnTo>
                  <a:lnTo>
                    <a:pt x="9411" y="278"/>
                  </a:lnTo>
                  <a:lnTo>
                    <a:pt x="8806" y="152"/>
                  </a:lnTo>
                  <a:lnTo>
                    <a:pt x="8175" y="76"/>
                  </a:lnTo>
                  <a:lnTo>
                    <a:pt x="7544" y="26"/>
                  </a:lnTo>
                  <a:lnTo>
                    <a:pt x="6863" y="0"/>
                  </a:lnTo>
                  <a:close/>
                </a:path>
              </a:pathLst>
            </a:custGeom>
            <a:solidFill>
              <a:srgbClr val="FF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178;p69"/>
            <p:cNvSpPr/>
            <p:nvPr/>
          </p:nvSpPr>
          <p:spPr>
            <a:xfrm>
              <a:off x="6570795" y="1855371"/>
              <a:ext cx="249640" cy="135103"/>
            </a:xfrm>
            <a:custGeom>
              <a:avLst/>
              <a:gdLst/>
              <a:ahLst/>
              <a:cxnLst/>
              <a:rect l="l" t="t" r="r" b="b"/>
              <a:pathLst>
                <a:path w="13474" h="7292" fill="none" extrusionOk="0">
                  <a:moveTo>
                    <a:pt x="6863" y="0"/>
                  </a:moveTo>
                  <a:lnTo>
                    <a:pt x="6863" y="0"/>
                  </a:lnTo>
                  <a:lnTo>
                    <a:pt x="6661" y="0"/>
                  </a:lnTo>
                  <a:lnTo>
                    <a:pt x="6661" y="0"/>
                  </a:lnTo>
                  <a:lnTo>
                    <a:pt x="5980" y="26"/>
                  </a:lnTo>
                  <a:lnTo>
                    <a:pt x="5324" y="101"/>
                  </a:lnTo>
                  <a:lnTo>
                    <a:pt x="4668" y="202"/>
                  </a:lnTo>
                  <a:lnTo>
                    <a:pt x="4062" y="328"/>
                  </a:lnTo>
                  <a:lnTo>
                    <a:pt x="3457" y="480"/>
                  </a:lnTo>
                  <a:lnTo>
                    <a:pt x="2927" y="682"/>
                  </a:lnTo>
                  <a:lnTo>
                    <a:pt x="2397" y="909"/>
                  </a:lnTo>
                  <a:lnTo>
                    <a:pt x="1918" y="1136"/>
                  </a:lnTo>
                  <a:lnTo>
                    <a:pt x="1489" y="1413"/>
                  </a:lnTo>
                  <a:lnTo>
                    <a:pt x="1111" y="1691"/>
                  </a:lnTo>
                  <a:lnTo>
                    <a:pt x="783" y="1993"/>
                  </a:lnTo>
                  <a:lnTo>
                    <a:pt x="505" y="2321"/>
                  </a:lnTo>
                  <a:lnTo>
                    <a:pt x="278" y="2649"/>
                  </a:lnTo>
                  <a:lnTo>
                    <a:pt x="177" y="2826"/>
                  </a:lnTo>
                  <a:lnTo>
                    <a:pt x="127" y="3003"/>
                  </a:lnTo>
                  <a:lnTo>
                    <a:pt x="51" y="3179"/>
                  </a:lnTo>
                  <a:lnTo>
                    <a:pt x="26" y="3381"/>
                  </a:lnTo>
                  <a:lnTo>
                    <a:pt x="0" y="3558"/>
                  </a:lnTo>
                  <a:lnTo>
                    <a:pt x="0" y="3760"/>
                  </a:lnTo>
                  <a:lnTo>
                    <a:pt x="0" y="3760"/>
                  </a:lnTo>
                  <a:lnTo>
                    <a:pt x="0" y="3936"/>
                  </a:lnTo>
                  <a:lnTo>
                    <a:pt x="26" y="4113"/>
                  </a:lnTo>
                  <a:lnTo>
                    <a:pt x="76" y="4289"/>
                  </a:lnTo>
                  <a:lnTo>
                    <a:pt x="127" y="4466"/>
                  </a:lnTo>
                  <a:lnTo>
                    <a:pt x="303" y="4819"/>
                  </a:lnTo>
                  <a:lnTo>
                    <a:pt x="530" y="5147"/>
                  </a:lnTo>
                  <a:lnTo>
                    <a:pt x="808" y="5450"/>
                  </a:lnTo>
                  <a:lnTo>
                    <a:pt x="1136" y="5727"/>
                  </a:lnTo>
                  <a:lnTo>
                    <a:pt x="1514" y="6005"/>
                  </a:lnTo>
                  <a:lnTo>
                    <a:pt x="1943" y="6257"/>
                  </a:lnTo>
                  <a:lnTo>
                    <a:pt x="2397" y="6484"/>
                  </a:lnTo>
                  <a:lnTo>
                    <a:pt x="2902" y="6686"/>
                  </a:lnTo>
                  <a:lnTo>
                    <a:pt x="3457" y="6863"/>
                  </a:lnTo>
                  <a:lnTo>
                    <a:pt x="4037" y="7014"/>
                  </a:lnTo>
                  <a:lnTo>
                    <a:pt x="4643" y="7140"/>
                  </a:lnTo>
                  <a:lnTo>
                    <a:pt x="5273" y="7216"/>
                  </a:lnTo>
                  <a:lnTo>
                    <a:pt x="5929" y="7266"/>
                  </a:lnTo>
                  <a:lnTo>
                    <a:pt x="6585" y="7292"/>
                  </a:lnTo>
                  <a:lnTo>
                    <a:pt x="6585" y="7292"/>
                  </a:lnTo>
                  <a:lnTo>
                    <a:pt x="6787" y="7292"/>
                  </a:lnTo>
                  <a:lnTo>
                    <a:pt x="6787" y="7292"/>
                  </a:lnTo>
                  <a:lnTo>
                    <a:pt x="7468" y="7266"/>
                  </a:lnTo>
                  <a:lnTo>
                    <a:pt x="8124" y="7191"/>
                  </a:lnTo>
                  <a:lnTo>
                    <a:pt x="8780" y="7090"/>
                  </a:lnTo>
                  <a:lnTo>
                    <a:pt x="9386" y="6964"/>
                  </a:lnTo>
                  <a:lnTo>
                    <a:pt x="9991" y="6812"/>
                  </a:lnTo>
                  <a:lnTo>
                    <a:pt x="10546" y="6610"/>
                  </a:lnTo>
                  <a:lnTo>
                    <a:pt x="11051" y="6409"/>
                  </a:lnTo>
                  <a:lnTo>
                    <a:pt x="11530" y="6156"/>
                  </a:lnTo>
                  <a:lnTo>
                    <a:pt x="11959" y="5879"/>
                  </a:lnTo>
                  <a:lnTo>
                    <a:pt x="12338" y="5601"/>
                  </a:lnTo>
                  <a:lnTo>
                    <a:pt x="12666" y="5299"/>
                  </a:lnTo>
                  <a:lnTo>
                    <a:pt x="12943" y="4971"/>
                  </a:lnTo>
                  <a:lnTo>
                    <a:pt x="13170" y="4643"/>
                  </a:lnTo>
                  <a:lnTo>
                    <a:pt x="13271" y="4466"/>
                  </a:lnTo>
                  <a:lnTo>
                    <a:pt x="13347" y="4289"/>
                  </a:lnTo>
                  <a:lnTo>
                    <a:pt x="13397" y="4113"/>
                  </a:lnTo>
                  <a:lnTo>
                    <a:pt x="13423" y="3911"/>
                  </a:lnTo>
                  <a:lnTo>
                    <a:pt x="13448" y="3734"/>
                  </a:lnTo>
                  <a:lnTo>
                    <a:pt x="13473" y="3558"/>
                  </a:lnTo>
                  <a:lnTo>
                    <a:pt x="13473" y="3558"/>
                  </a:lnTo>
                  <a:lnTo>
                    <a:pt x="13448" y="3356"/>
                  </a:lnTo>
                  <a:lnTo>
                    <a:pt x="13423" y="3179"/>
                  </a:lnTo>
                  <a:lnTo>
                    <a:pt x="13372" y="3003"/>
                  </a:lnTo>
                  <a:lnTo>
                    <a:pt x="13322" y="2826"/>
                  </a:lnTo>
                  <a:lnTo>
                    <a:pt x="13145" y="2498"/>
                  </a:lnTo>
                  <a:lnTo>
                    <a:pt x="12918" y="2170"/>
                  </a:lnTo>
                  <a:lnTo>
                    <a:pt x="12641" y="1842"/>
                  </a:lnTo>
                  <a:lnTo>
                    <a:pt x="12313" y="1565"/>
                  </a:lnTo>
                  <a:lnTo>
                    <a:pt x="11934" y="1287"/>
                  </a:lnTo>
                  <a:lnTo>
                    <a:pt x="11505" y="1035"/>
                  </a:lnTo>
                  <a:lnTo>
                    <a:pt x="11051" y="808"/>
                  </a:lnTo>
                  <a:lnTo>
                    <a:pt x="10546" y="606"/>
                  </a:lnTo>
                  <a:lnTo>
                    <a:pt x="9991" y="429"/>
                  </a:lnTo>
                  <a:lnTo>
                    <a:pt x="9411" y="278"/>
                  </a:lnTo>
                  <a:lnTo>
                    <a:pt x="8806" y="152"/>
                  </a:lnTo>
                  <a:lnTo>
                    <a:pt x="8175" y="76"/>
                  </a:lnTo>
                  <a:lnTo>
                    <a:pt x="7544" y="26"/>
                  </a:lnTo>
                  <a:lnTo>
                    <a:pt x="68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179;p69"/>
            <p:cNvSpPr/>
            <p:nvPr/>
          </p:nvSpPr>
          <p:spPr>
            <a:xfrm>
              <a:off x="6265543" y="3536339"/>
              <a:ext cx="318821" cy="395469"/>
            </a:xfrm>
            <a:custGeom>
              <a:avLst/>
              <a:gdLst/>
              <a:ahLst/>
              <a:cxnLst/>
              <a:rect l="l" t="t" r="r" b="b"/>
              <a:pathLst>
                <a:path w="17208" h="21345" extrusionOk="0">
                  <a:moveTo>
                    <a:pt x="505" y="0"/>
                  </a:moveTo>
                  <a:lnTo>
                    <a:pt x="278" y="2978"/>
                  </a:lnTo>
                  <a:lnTo>
                    <a:pt x="127" y="5677"/>
                  </a:lnTo>
                  <a:lnTo>
                    <a:pt x="26" y="8099"/>
                  </a:lnTo>
                  <a:lnTo>
                    <a:pt x="1" y="10269"/>
                  </a:lnTo>
                  <a:lnTo>
                    <a:pt x="26" y="12186"/>
                  </a:lnTo>
                  <a:lnTo>
                    <a:pt x="127" y="13902"/>
                  </a:lnTo>
                  <a:lnTo>
                    <a:pt x="177" y="14659"/>
                  </a:lnTo>
                  <a:lnTo>
                    <a:pt x="253" y="15365"/>
                  </a:lnTo>
                  <a:lnTo>
                    <a:pt x="329" y="16046"/>
                  </a:lnTo>
                  <a:lnTo>
                    <a:pt x="404" y="16652"/>
                  </a:lnTo>
                  <a:lnTo>
                    <a:pt x="505" y="17232"/>
                  </a:lnTo>
                  <a:lnTo>
                    <a:pt x="631" y="17737"/>
                  </a:lnTo>
                  <a:lnTo>
                    <a:pt x="732" y="18216"/>
                  </a:lnTo>
                  <a:lnTo>
                    <a:pt x="858" y="18670"/>
                  </a:lnTo>
                  <a:lnTo>
                    <a:pt x="985" y="19074"/>
                  </a:lnTo>
                  <a:lnTo>
                    <a:pt x="1136" y="19427"/>
                  </a:lnTo>
                  <a:lnTo>
                    <a:pt x="1287" y="19755"/>
                  </a:lnTo>
                  <a:lnTo>
                    <a:pt x="1439" y="20033"/>
                  </a:lnTo>
                  <a:lnTo>
                    <a:pt x="1590" y="20285"/>
                  </a:lnTo>
                  <a:lnTo>
                    <a:pt x="1741" y="20512"/>
                  </a:lnTo>
                  <a:lnTo>
                    <a:pt x="1918" y="20689"/>
                  </a:lnTo>
                  <a:lnTo>
                    <a:pt x="2069" y="20865"/>
                  </a:lnTo>
                  <a:lnTo>
                    <a:pt x="2246" y="20991"/>
                  </a:lnTo>
                  <a:lnTo>
                    <a:pt x="2423" y="21092"/>
                  </a:lnTo>
                  <a:lnTo>
                    <a:pt x="2599" y="21193"/>
                  </a:lnTo>
                  <a:lnTo>
                    <a:pt x="2776" y="21244"/>
                  </a:lnTo>
                  <a:lnTo>
                    <a:pt x="3079" y="21319"/>
                  </a:lnTo>
                  <a:lnTo>
                    <a:pt x="3381" y="21345"/>
                  </a:lnTo>
                  <a:lnTo>
                    <a:pt x="3709" y="21294"/>
                  </a:lnTo>
                  <a:lnTo>
                    <a:pt x="4037" y="21218"/>
                  </a:lnTo>
                  <a:lnTo>
                    <a:pt x="4365" y="21118"/>
                  </a:lnTo>
                  <a:lnTo>
                    <a:pt x="4719" y="20966"/>
                  </a:lnTo>
                  <a:lnTo>
                    <a:pt x="5047" y="20790"/>
                  </a:lnTo>
                  <a:lnTo>
                    <a:pt x="5374" y="20588"/>
                  </a:lnTo>
                  <a:lnTo>
                    <a:pt x="5677" y="20361"/>
                  </a:lnTo>
                  <a:lnTo>
                    <a:pt x="5980" y="20108"/>
                  </a:lnTo>
                  <a:lnTo>
                    <a:pt x="6283" y="19856"/>
                  </a:lnTo>
                  <a:lnTo>
                    <a:pt x="6560" y="19604"/>
                  </a:lnTo>
                  <a:lnTo>
                    <a:pt x="7090" y="19074"/>
                  </a:lnTo>
                  <a:lnTo>
                    <a:pt x="7519" y="18569"/>
                  </a:lnTo>
                  <a:lnTo>
                    <a:pt x="7771" y="18191"/>
                  </a:lnTo>
                  <a:lnTo>
                    <a:pt x="8024" y="17812"/>
                  </a:lnTo>
                  <a:lnTo>
                    <a:pt x="8225" y="17434"/>
                  </a:lnTo>
                  <a:lnTo>
                    <a:pt x="8402" y="17056"/>
                  </a:lnTo>
                  <a:lnTo>
                    <a:pt x="8579" y="16652"/>
                  </a:lnTo>
                  <a:lnTo>
                    <a:pt x="8705" y="16273"/>
                  </a:lnTo>
                  <a:lnTo>
                    <a:pt x="8806" y="15870"/>
                  </a:lnTo>
                  <a:lnTo>
                    <a:pt x="8907" y="15466"/>
                  </a:lnTo>
                  <a:lnTo>
                    <a:pt x="8957" y="15088"/>
                  </a:lnTo>
                  <a:lnTo>
                    <a:pt x="9008" y="14684"/>
                  </a:lnTo>
                  <a:lnTo>
                    <a:pt x="9058" y="14306"/>
                  </a:lnTo>
                  <a:lnTo>
                    <a:pt x="9058" y="13927"/>
                  </a:lnTo>
                  <a:lnTo>
                    <a:pt x="9058" y="13170"/>
                  </a:lnTo>
                  <a:lnTo>
                    <a:pt x="9008" y="12464"/>
                  </a:lnTo>
                  <a:lnTo>
                    <a:pt x="8907" y="11783"/>
                  </a:lnTo>
                  <a:lnTo>
                    <a:pt x="8780" y="11177"/>
                  </a:lnTo>
                  <a:lnTo>
                    <a:pt x="8654" y="10622"/>
                  </a:lnTo>
                  <a:lnTo>
                    <a:pt x="8503" y="10143"/>
                  </a:lnTo>
                  <a:lnTo>
                    <a:pt x="8276" y="9411"/>
                  </a:lnTo>
                  <a:lnTo>
                    <a:pt x="8125" y="9083"/>
                  </a:lnTo>
                  <a:lnTo>
                    <a:pt x="17207" y="10723"/>
                  </a:lnTo>
                  <a:lnTo>
                    <a:pt x="12262" y="429"/>
                  </a:lnTo>
                  <a:lnTo>
                    <a:pt x="505"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180;p69"/>
            <p:cNvSpPr/>
            <p:nvPr/>
          </p:nvSpPr>
          <p:spPr>
            <a:xfrm>
              <a:off x="6265543" y="3536339"/>
              <a:ext cx="318821" cy="395469"/>
            </a:xfrm>
            <a:custGeom>
              <a:avLst/>
              <a:gdLst/>
              <a:ahLst/>
              <a:cxnLst/>
              <a:rect l="l" t="t" r="r" b="b"/>
              <a:pathLst>
                <a:path w="17208" h="21345" fill="none" extrusionOk="0">
                  <a:moveTo>
                    <a:pt x="17207" y="10723"/>
                  </a:moveTo>
                  <a:lnTo>
                    <a:pt x="17207" y="10723"/>
                  </a:lnTo>
                  <a:lnTo>
                    <a:pt x="8125" y="9083"/>
                  </a:lnTo>
                  <a:lnTo>
                    <a:pt x="8125" y="9083"/>
                  </a:lnTo>
                  <a:lnTo>
                    <a:pt x="8276" y="9411"/>
                  </a:lnTo>
                  <a:lnTo>
                    <a:pt x="8503" y="10143"/>
                  </a:lnTo>
                  <a:lnTo>
                    <a:pt x="8654" y="10622"/>
                  </a:lnTo>
                  <a:lnTo>
                    <a:pt x="8780" y="11177"/>
                  </a:lnTo>
                  <a:lnTo>
                    <a:pt x="8907" y="11783"/>
                  </a:lnTo>
                  <a:lnTo>
                    <a:pt x="9008" y="12464"/>
                  </a:lnTo>
                  <a:lnTo>
                    <a:pt x="9058" y="13170"/>
                  </a:lnTo>
                  <a:lnTo>
                    <a:pt x="9058" y="13927"/>
                  </a:lnTo>
                  <a:lnTo>
                    <a:pt x="9058" y="14306"/>
                  </a:lnTo>
                  <a:lnTo>
                    <a:pt x="9008" y="14684"/>
                  </a:lnTo>
                  <a:lnTo>
                    <a:pt x="8957" y="15088"/>
                  </a:lnTo>
                  <a:lnTo>
                    <a:pt x="8907" y="15466"/>
                  </a:lnTo>
                  <a:lnTo>
                    <a:pt x="8806" y="15870"/>
                  </a:lnTo>
                  <a:lnTo>
                    <a:pt x="8705" y="16273"/>
                  </a:lnTo>
                  <a:lnTo>
                    <a:pt x="8579" y="16652"/>
                  </a:lnTo>
                  <a:lnTo>
                    <a:pt x="8402" y="17056"/>
                  </a:lnTo>
                  <a:lnTo>
                    <a:pt x="8225" y="17434"/>
                  </a:lnTo>
                  <a:lnTo>
                    <a:pt x="8024" y="17812"/>
                  </a:lnTo>
                  <a:lnTo>
                    <a:pt x="7771" y="18191"/>
                  </a:lnTo>
                  <a:lnTo>
                    <a:pt x="7519" y="18569"/>
                  </a:lnTo>
                  <a:lnTo>
                    <a:pt x="7519" y="18569"/>
                  </a:lnTo>
                  <a:lnTo>
                    <a:pt x="7090" y="19074"/>
                  </a:lnTo>
                  <a:lnTo>
                    <a:pt x="6560" y="19604"/>
                  </a:lnTo>
                  <a:lnTo>
                    <a:pt x="6283" y="19856"/>
                  </a:lnTo>
                  <a:lnTo>
                    <a:pt x="5980" y="20108"/>
                  </a:lnTo>
                  <a:lnTo>
                    <a:pt x="5677" y="20361"/>
                  </a:lnTo>
                  <a:lnTo>
                    <a:pt x="5374" y="20588"/>
                  </a:lnTo>
                  <a:lnTo>
                    <a:pt x="5047" y="20790"/>
                  </a:lnTo>
                  <a:lnTo>
                    <a:pt x="4719" y="20966"/>
                  </a:lnTo>
                  <a:lnTo>
                    <a:pt x="4365" y="21118"/>
                  </a:lnTo>
                  <a:lnTo>
                    <a:pt x="4037" y="21218"/>
                  </a:lnTo>
                  <a:lnTo>
                    <a:pt x="3709" y="21294"/>
                  </a:lnTo>
                  <a:lnTo>
                    <a:pt x="3381" y="21345"/>
                  </a:lnTo>
                  <a:lnTo>
                    <a:pt x="3079" y="21319"/>
                  </a:lnTo>
                  <a:lnTo>
                    <a:pt x="2776" y="21244"/>
                  </a:lnTo>
                  <a:lnTo>
                    <a:pt x="2776" y="21244"/>
                  </a:lnTo>
                  <a:lnTo>
                    <a:pt x="2599" y="21193"/>
                  </a:lnTo>
                  <a:lnTo>
                    <a:pt x="2423" y="21092"/>
                  </a:lnTo>
                  <a:lnTo>
                    <a:pt x="2246" y="20991"/>
                  </a:lnTo>
                  <a:lnTo>
                    <a:pt x="2069" y="20865"/>
                  </a:lnTo>
                  <a:lnTo>
                    <a:pt x="1918" y="20689"/>
                  </a:lnTo>
                  <a:lnTo>
                    <a:pt x="1741" y="20512"/>
                  </a:lnTo>
                  <a:lnTo>
                    <a:pt x="1590" y="20285"/>
                  </a:lnTo>
                  <a:lnTo>
                    <a:pt x="1439" y="20033"/>
                  </a:lnTo>
                  <a:lnTo>
                    <a:pt x="1287" y="19755"/>
                  </a:lnTo>
                  <a:lnTo>
                    <a:pt x="1136" y="19427"/>
                  </a:lnTo>
                  <a:lnTo>
                    <a:pt x="985" y="19074"/>
                  </a:lnTo>
                  <a:lnTo>
                    <a:pt x="858" y="18670"/>
                  </a:lnTo>
                  <a:lnTo>
                    <a:pt x="732" y="18216"/>
                  </a:lnTo>
                  <a:lnTo>
                    <a:pt x="631" y="17737"/>
                  </a:lnTo>
                  <a:lnTo>
                    <a:pt x="505" y="17232"/>
                  </a:lnTo>
                  <a:lnTo>
                    <a:pt x="404" y="16652"/>
                  </a:lnTo>
                  <a:lnTo>
                    <a:pt x="329" y="16046"/>
                  </a:lnTo>
                  <a:lnTo>
                    <a:pt x="253" y="15365"/>
                  </a:lnTo>
                  <a:lnTo>
                    <a:pt x="177" y="14659"/>
                  </a:lnTo>
                  <a:lnTo>
                    <a:pt x="127" y="13902"/>
                  </a:lnTo>
                  <a:lnTo>
                    <a:pt x="26" y="12186"/>
                  </a:lnTo>
                  <a:lnTo>
                    <a:pt x="1" y="10269"/>
                  </a:lnTo>
                  <a:lnTo>
                    <a:pt x="26" y="8099"/>
                  </a:lnTo>
                  <a:lnTo>
                    <a:pt x="127" y="5677"/>
                  </a:lnTo>
                  <a:lnTo>
                    <a:pt x="278" y="2978"/>
                  </a:lnTo>
                  <a:lnTo>
                    <a:pt x="505" y="0"/>
                  </a:lnTo>
                  <a:lnTo>
                    <a:pt x="505" y="0"/>
                  </a:lnTo>
                  <a:lnTo>
                    <a:pt x="12262" y="429"/>
                  </a:lnTo>
                  <a:lnTo>
                    <a:pt x="12262" y="429"/>
                  </a:lnTo>
                  <a:lnTo>
                    <a:pt x="17207" y="107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181;p69"/>
            <p:cNvSpPr/>
            <p:nvPr/>
          </p:nvSpPr>
          <p:spPr>
            <a:xfrm>
              <a:off x="7118191" y="3914980"/>
              <a:ext cx="393598" cy="466059"/>
            </a:xfrm>
            <a:custGeom>
              <a:avLst/>
              <a:gdLst/>
              <a:ahLst/>
              <a:cxnLst/>
              <a:rect l="l" t="t" r="r" b="b"/>
              <a:pathLst>
                <a:path w="21244" h="25155" extrusionOk="0">
                  <a:moveTo>
                    <a:pt x="0" y="0"/>
                  </a:moveTo>
                  <a:lnTo>
                    <a:pt x="202" y="24750"/>
                  </a:lnTo>
                  <a:lnTo>
                    <a:pt x="21244" y="25154"/>
                  </a:lnTo>
                  <a:lnTo>
                    <a:pt x="21168" y="24675"/>
                  </a:lnTo>
                  <a:lnTo>
                    <a:pt x="21042" y="24145"/>
                  </a:lnTo>
                  <a:lnTo>
                    <a:pt x="20890" y="23615"/>
                  </a:lnTo>
                  <a:lnTo>
                    <a:pt x="20689" y="23060"/>
                  </a:lnTo>
                  <a:lnTo>
                    <a:pt x="20436" y="22505"/>
                  </a:lnTo>
                  <a:lnTo>
                    <a:pt x="20159" y="21950"/>
                  </a:lnTo>
                  <a:lnTo>
                    <a:pt x="19806" y="21370"/>
                  </a:lnTo>
                  <a:lnTo>
                    <a:pt x="19604" y="21092"/>
                  </a:lnTo>
                  <a:lnTo>
                    <a:pt x="19377" y="20815"/>
                  </a:lnTo>
                  <a:lnTo>
                    <a:pt x="19150" y="20537"/>
                  </a:lnTo>
                  <a:lnTo>
                    <a:pt x="18897" y="20285"/>
                  </a:lnTo>
                  <a:lnTo>
                    <a:pt x="18620" y="20033"/>
                  </a:lnTo>
                  <a:lnTo>
                    <a:pt x="18342" y="19780"/>
                  </a:lnTo>
                  <a:lnTo>
                    <a:pt x="18065" y="19553"/>
                  </a:lnTo>
                  <a:lnTo>
                    <a:pt x="17762" y="19326"/>
                  </a:lnTo>
                  <a:lnTo>
                    <a:pt x="17434" y="19124"/>
                  </a:lnTo>
                  <a:lnTo>
                    <a:pt x="17131" y="18922"/>
                  </a:lnTo>
                  <a:lnTo>
                    <a:pt x="16778" y="18746"/>
                  </a:lnTo>
                  <a:lnTo>
                    <a:pt x="16450" y="18569"/>
                  </a:lnTo>
                  <a:lnTo>
                    <a:pt x="15744" y="18266"/>
                  </a:lnTo>
                  <a:lnTo>
                    <a:pt x="15012" y="18014"/>
                  </a:lnTo>
                  <a:lnTo>
                    <a:pt x="14230" y="17812"/>
                  </a:lnTo>
                  <a:lnTo>
                    <a:pt x="13448" y="17661"/>
                  </a:lnTo>
                  <a:lnTo>
                    <a:pt x="12615" y="17585"/>
                  </a:lnTo>
                  <a:lnTo>
                    <a:pt x="11783" y="17535"/>
                  </a:lnTo>
                  <a:lnTo>
                    <a:pt x="10925" y="17560"/>
                  </a:lnTo>
                  <a:lnTo>
                    <a:pt x="10067" y="17611"/>
                  </a:lnTo>
                  <a:lnTo>
                    <a:pt x="9184" y="17737"/>
                  </a:lnTo>
                  <a:lnTo>
                    <a:pt x="8301" y="17913"/>
                  </a:lnTo>
                  <a:lnTo>
                    <a:pt x="7418" y="18140"/>
                  </a:lnTo>
                  <a:lnTo>
                    <a:pt x="9764" y="9512"/>
                  </a:lnTo>
                  <a:lnTo>
                    <a:pt x="11959" y="1438"/>
                  </a:lnTo>
                  <a:lnTo>
                    <a:pt x="0"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182;p69"/>
            <p:cNvSpPr/>
            <p:nvPr/>
          </p:nvSpPr>
          <p:spPr>
            <a:xfrm>
              <a:off x="7118191" y="3914980"/>
              <a:ext cx="393598" cy="466059"/>
            </a:xfrm>
            <a:custGeom>
              <a:avLst/>
              <a:gdLst/>
              <a:ahLst/>
              <a:cxnLst/>
              <a:rect l="l" t="t" r="r" b="b"/>
              <a:pathLst>
                <a:path w="21244" h="25155" fill="none" extrusionOk="0">
                  <a:moveTo>
                    <a:pt x="11959" y="1438"/>
                  </a:moveTo>
                  <a:lnTo>
                    <a:pt x="11959" y="1438"/>
                  </a:lnTo>
                  <a:lnTo>
                    <a:pt x="9764" y="9512"/>
                  </a:lnTo>
                  <a:lnTo>
                    <a:pt x="9764" y="9512"/>
                  </a:lnTo>
                  <a:lnTo>
                    <a:pt x="7418" y="18140"/>
                  </a:lnTo>
                  <a:lnTo>
                    <a:pt x="7418" y="18140"/>
                  </a:lnTo>
                  <a:lnTo>
                    <a:pt x="8301" y="17913"/>
                  </a:lnTo>
                  <a:lnTo>
                    <a:pt x="9184" y="17737"/>
                  </a:lnTo>
                  <a:lnTo>
                    <a:pt x="10067" y="17611"/>
                  </a:lnTo>
                  <a:lnTo>
                    <a:pt x="10925" y="17560"/>
                  </a:lnTo>
                  <a:lnTo>
                    <a:pt x="11783" y="17535"/>
                  </a:lnTo>
                  <a:lnTo>
                    <a:pt x="12615" y="17585"/>
                  </a:lnTo>
                  <a:lnTo>
                    <a:pt x="13448" y="17661"/>
                  </a:lnTo>
                  <a:lnTo>
                    <a:pt x="14230" y="17812"/>
                  </a:lnTo>
                  <a:lnTo>
                    <a:pt x="15012" y="18014"/>
                  </a:lnTo>
                  <a:lnTo>
                    <a:pt x="15744" y="18266"/>
                  </a:lnTo>
                  <a:lnTo>
                    <a:pt x="16450" y="18569"/>
                  </a:lnTo>
                  <a:lnTo>
                    <a:pt x="16778" y="18746"/>
                  </a:lnTo>
                  <a:lnTo>
                    <a:pt x="17131" y="18922"/>
                  </a:lnTo>
                  <a:lnTo>
                    <a:pt x="17434" y="19124"/>
                  </a:lnTo>
                  <a:lnTo>
                    <a:pt x="17762" y="19326"/>
                  </a:lnTo>
                  <a:lnTo>
                    <a:pt x="18065" y="19553"/>
                  </a:lnTo>
                  <a:lnTo>
                    <a:pt x="18342" y="19780"/>
                  </a:lnTo>
                  <a:lnTo>
                    <a:pt x="18620" y="20033"/>
                  </a:lnTo>
                  <a:lnTo>
                    <a:pt x="18897" y="20285"/>
                  </a:lnTo>
                  <a:lnTo>
                    <a:pt x="19150" y="20537"/>
                  </a:lnTo>
                  <a:lnTo>
                    <a:pt x="19377" y="20815"/>
                  </a:lnTo>
                  <a:lnTo>
                    <a:pt x="19377" y="20815"/>
                  </a:lnTo>
                  <a:lnTo>
                    <a:pt x="19604" y="21092"/>
                  </a:lnTo>
                  <a:lnTo>
                    <a:pt x="19806" y="21370"/>
                  </a:lnTo>
                  <a:lnTo>
                    <a:pt x="20159" y="21950"/>
                  </a:lnTo>
                  <a:lnTo>
                    <a:pt x="20436" y="22505"/>
                  </a:lnTo>
                  <a:lnTo>
                    <a:pt x="20689" y="23060"/>
                  </a:lnTo>
                  <a:lnTo>
                    <a:pt x="20890" y="23615"/>
                  </a:lnTo>
                  <a:lnTo>
                    <a:pt x="21042" y="24145"/>
                  </a:lnTo>
                  <a:lnTo>
                    <a:pt x="21168" y="24675"/>
                  </a:lnTo>
                  <a:lnTo>
                    <a:pt x="21244" y="25154"/>
                  </a:lnTo>
                  <a:lnTo>
                    <a:pt x="21244" y="25154"/>
                  </a:lnTo>
                  <a:lnTo>
                    <a:pt x="202" y="24750"/>
                  </a:lnTo>
                  <a:lnTo>
                    <a:pt x="202" y="24750"/>
                  </a:lnTo>
                  <a:lnTo>
                    <a:pt x="0" y="0"/>
                  </a:lnTo>
                  <a:lnTo>
                    <a:pt x="0" y="0"/>
                  </a:lnTo>
                  <a:lnTo>
                    <a:pt x="11959" y="14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83;p69"/>
            <p:cNvSpPr/>
            <p:nvPr/>
          </p:nvSpPr>
          <p:spPr>
            <a:xfrm>
              <a:off x="6456735" y="3140411"/>
              <a:ext cx="996131" cy="1011083"/>
            </a:xfrm>
            <a:custGeom>
              <a:avLst/>
              <a:gdLst/>
              <a:ahLst/>
              <a:cxnLst/>
              <a:rect l="l" t="t" r="r" b="b"/>
              <a:pathLst>
                <a:path w="53765" h="54572" extrusionOk="0">
                  <a:moveTo>
                    <a:pt x="15794" y="0"/>
                  </a:moveTo>
                  <a:lnTo>
                    <a:pt x="14482" y="1539"/>
                  </a:lnTo>
                  <a:lnTo>
                    <a:pt x="13296" y="3002"/>
                  </a:lnTo>
                  <a:lnTo>
                    <a:pt x="12262" y="4365"/>
                  </a:lnTo>
                  <a:lnTo>
                    <a:pt x="11329" y="5626"/>
                  </a:lnTo>
                  <a:lnTo>
                    <a:pt x="10521" y="6787"/>
                  </a:lnTo>
                  <a:lnTo>
                    <a:pt x="9815" y="7872"/>
                  </a:lnTo>
                  <a:lnTo>
                    <a:pt x="9209" y="8881"/>
                  </a:lnTo>
                  <a:lnTo>
                    <a:pt x="8705" y="9814"/>
                  </a:lnTo>
                  <a:lnTo>
                    <a:pt x="8301" y="10672"/>
                  </a:lnTo>
                  <a:lnTo>
                    <a:pt x="7973" y="11454"/>
                  </a:lnTo>
                  <a:lnTo>
                    <a:pt x="7721" y="12161"/>
                  </a:lnTo>
                  <a:lnTo>
                    <a:pt x="7544" y="12817"/>
                  </a:lnTo>
                  <a:lnTo>
                    <a:pt x="7418" y="13397"/>
                  </a:lnTo>
                  <a:lnTo>
                    <a:pt x="7368" y="13952"/>
                  </a:lnTo>
                  <a:lnTo>
                    <a:pt x="7342" y="14431"/>
                  </a:lnTo>
                  <a:lnTo>
                    <a:pt x="7393" y="14860"/>
                  </a:lnTo>
                  <a:lnTo>
                    <a:pt x="7468" y="15516"/>
                  </a:lnTo>
                  <a:lnTo>
                    <a:pt x="7519" y="16021"/>
                  </a:lnTo>
                  <a:lnTo>
                    <a:pt x="7519" y="16601"/>
                  </a:lnTo>
                  <a:lnTo>
                    <a:pt x="7494" y="16879"/>
                  </a:lnTo>
                  <a:lnTo>
                    <a:pt x="7443" y="17181"/>
                  </a:lnTo>
                  <a:lnTo>
                    <a:pt x="7393" y="17459"/>
                  </a:lnTo>
                  <a:lnTo>
                    <a:pt x="7317" y="17736"/>
                  </a:lnTo>
                  <a:lnTo>
                    <a:pt x="7216" y="18014"/>
                  </a:lnTo>
                  <a:lnTo>
                    <a:pt x="7065" y="18241"/>
                  </a:lnTo>
                  <a:lnTo>
                    <a:pt x="6913" y="18443"/>
                  </a:lnTo>
                  <a:lnTo>
                    <a:pt x="6686" y="18645"/>
                  </a:lnTo>
                  <a:lnTo>
                    <a:pt x="6484" y="18771"/>
                  </a:lnTo>
                  <a:lnTo>
                    <a:pt x="6283" y="18847"/>
                  </a:lnTo>
                  <a:lnTo>
                    <a:pt x="6030" y="18922"/>
                  </a:lnTo>
                  <a:lnTo>
                    <a:pt x="5803" y="18973"/>
                  </a:lnTo>
                  <a:lnTo>
                    <a:pt x="5526" y="19023"/>
                  </a:lnTo>
                  <a:lnTo>
                    <a:pt x="5223" y="19074"/>
                  </a:lnTo>
                  <a:lnTo>
                    <a:pt x="4920" y="19175"/>
                  </a:lnTo>
                  <a:lnTo>
                    <a:pt x="4542" y="19326"/>
                  </a:lnTo>
                  <a:lnTo>
                    <a:pt x="4214" y="19503"/>
                  </a:lnTo>
                  <a:lnTo>
                    <a:pt x="3886" y="19704"/>
                  </a:lnTo>
                  <a:lnTo>
                    <a:pt x="3608" y="19906"/>
                  </a:lnTo>
                  <a:lnTo>
                    <a:pt x="3331" y="20108"/>
                  </a:lnTo>
                  <a:lnTo>
                    <a:pt x="3104" y="20335"/>
                  </a:lnTo>
                  <a:lnTo>
                    <a:pt x="2902" y="20562"/>
                  </a:lnTo>
                  <a:lnTo>
                    <a:pt x="2574" y="20966"/>
                  </a:lnTo>
                  <a:lnTo>
                    <a:pt x="0" y="21117"/>
                  </a:lnTo>
                  <a:lnTo>
                    <a:pt x="1035" y="31764"/>
                  </a:lnTo>
                  <a:lnTo>
                    <a:pt x="3533" y="32117"/>
                  </a:lnTo>
                  <a:lnTo>
                    <a:pt x="4163" y="32571"/>
                  </a:lnTo>
                  <a:lnTo>
                    <a:pt x="4819" y="33025"/>
                  </a:lnTo>
                  <a:lnTo>
                    <a:pt x="5526" y="33480"/>
                  </a:lnTo>
                  <a:lnTo>
                    <a:pt x="6232" y="33909"/>
                  </a:lnTo>
                  <a:lnTo>
                    <a:pt x="6989" y="34312"/>
                  </a:lnTo>
                  <a:lnTo>
                    <a:pt x="7746" y="34691"/>
                  </a:lnTo>
                  <a:lnTo>
                    <a:pt x="8553" y="35044"/>
                  </a:lnTo>
                  <a:lnTo>
                    <a:pt x="9361" y="35372"/>
                  </a:lnTo>
                  <a:lnTo>
                    <a:pt x="10168" y="35649"/>
                  </a:lnTo>
                  <a:lnTo>
                    <a:pt x="11001" y="35876"/>
                  </a:lnTo>
                  <a:lnTo>
                    <a:pt x="11858" y="36053"/>
                  </a:lnTo>
                  <a:lnTo>
                    <a:pt x="12287" y="36129"/>
                  </a:lnTo>
                  <a:lnTo>
                    <a:pt x="12716" y="36179"/>
                  </a:lnTo>
                  <a:lnTo>
                    <a:pt x="13145" y="36230"/>
                  </a:lnTo>
                  <a:lnTo>
                    <a:pt x="13599" y="36230"/>
                  </a:lnTo>
                  <a:lnTo>
                    <a:pt x="14028" y="36255"/>
                  </a:lnTo>
                  <a:lnTo>
                    <a:pt x="14482" y="36230"/>
                  </a:lnTo>
                  <a:lnTo>
                    <a:pt x="14911" y="36204"/>
                  </a:lnTo>
                  <a:lnTo>
                    <a:pt x="15340" y="36154"/>
                  </a:lnTo>
                  <a:lnTo>
                    <a:pt x="15794" y="36078"/>
                  </a:lnTo>
                  <a:lnTo>
                    <a:pt x="16248" y="35977"/>
                  </a:lnTo>
                  <a:lnTo>
                    <a:pt x="16702" y="35876"/>
                  </a:lnTo>
                  <a:lnTo>
                    <a:pt x="17131" y="35725"/>
                  </a:lnTo>
                  <a:lnTo>
                    <a:pt x="17585" y="35574"/>
                  </a:lnTo>
                  <a:lnTo>
                    <a:pt x="18014" y="35397"/>
                  </a:lnTo>
                  <a:lnTo>
                    <a:pt x="18443" y="35195"/>
                  </a:lnTo>
                  <a:lnTo>
                    <a:pt x="18872" y="34993"/>
                  </a:lnTo>
                  <a:lnTo>
                    <a:pt x="19276" y="34766"/>
                  </a:lnTo>
                  <a:lnTo>
                    <a:pt x="19705" y="34514"/>
                  </a:lnTo>
                  <a:lnTo>
                    <a:pt x="20108" y="34262"/>
                  </a:lnTo>
                  <a:lnTo>
                    <a:pt x="20512" y="33959"/>
                  </a:lnTo>
                  <a:lnTo>
                    <a:pt x="21294" y="33379"/>
                  </a:lnTo>
                  <a:lnTo>
                    <a:pt x="22051" y="32723"/>
                  </a:lnTo>
                  <a:lnTo>
                    <a:pt x="22783" y="32016"/>
                  </a:lnTo>
                  <a:lnTo>
                    <a:pt x="23489" y="31285"/>
                  </a:lnTo>
                  <a:lnTo>
                    <a:pt x="24170" y="30528"/>
                  </a:lnTo>
                  <a:lnTo>
                    <a:pt x="24826" y="29746"/>
                  </a:lnTo>
                  <a:lnTo>
                    <a:pt x="25457" y="28938"/>
                  </a:lnTo>
                  <a:lnTo>
                    <a:pt x="26037" y="28106"/>
                  </a:lnTo>
                  <a:lnTo>
                    <a:pt x="26618" y="27273"/>
                  </a:lnTo>
                  <a:lnTo>
                    <a:pt x="27173" y="26441"/>
                  </a:lnTo>
                  <a:lnTo>
                    <a:pt x="27677" y="25608"/>
                  </a:lnTo>
                  <a:lnTo>
                    <a:pt x="28157" y="24801"/>
                  </a:lnTo>
                  <a:lnTo>
                    <a:pt x="28611" y="23993"/>
                  </a:lnTo>
                  <a:lnTo>
                    <a:pt x="29443" y="22480"/>
                  </a:lnTo>
                  <a:lnTo>
                    <a:pt x="30125" y="21117"/>
                  </a:lnTo>
                  <a:lnTo>
                    <a:pt x="30705" y="19957"/>
                  </a:lnTo>
                  <a:lnTo>
                    <a:pt x="31437" y="18392"/>
                  </a:lnTo>
                  <a:lnTo>
                    <a:pt x="31588" y="18090"/>
                  </a:lnTo>
                  <a:lnTo>
                    <a:pt x="31613" y="18090"/>
                  </a:lnTo>
                  <a:lnTo>
                    <a:pt x="31613" y="18216"/>
                  </a:lnTo>
                  <a:lnTo>
                    <a:pt x="31336" y="19856"/>
                  </a:lnTo>
                  <a:lnTo>
                    <a:pt x="31083" y="21697"/>
                  </a:lnTo>
                  <a:lnTo>
                    <a:pt x="30831" y="23716"/>
                  </a:lnTo>
                  <a:lnTo>
                    <a:pt x="30730" y="24750"/>
                  </a:lnTo>
                  <a:lnTo>
                    <a:pt x="30654" y="25860"/>
                  </a:lnTo>
                  <a:lnTo>
                    <a:pt x="30579" y="26970"/>
                  </a:lnTo>
                  <a:lnTo>
                    <a:pt x="30503" y="28131"/>
                  </a:lnTo>
                  <a:lnTo>
                    <a:pt x="30453" y="29317"/>
                  </a:lnTo>
                  <a:lnTo>
                    <a:pt x="30453" y="30503"/>
                  </a:lnTo>
                  <a:lnTo>
                    <a:pt x="30427" y="31739"/>
                  </a:lnTo>
                  <a:lnTo>
                    <a:pt x="30453" y="33000"/>
                  </a:lnTo>
                  <a:lnTo>
                    <a:pt x="30503" y="34262"/>
                  </a:lnTo>
                  <a:lnTo>
                    <a:pt x="30579" y="35548"/>
                  </a:lnTo>
                  <a:lnTo>
                    <a:pt x="30654" y="36860"/>
                  </a:lnTo>
                  <a:lnTo>
                    <a:pt x="30781" y="38298"/>
                  </a:lnTo>
                  <a:lnTo>
                    <a:pt x="30932" y="39787"/>
                  </a:lnTo>
                  <a:lnTo>
                    <a:pt x="31033" y="40544"/>
                  </a:lnTo>
                  <a:lnTo>
                    <a:pt x="31134" y="41301"/>
                  </a:lnTo>
                  <a:lnTo>
                    <a:pt x="31260" y="42058"/>
                  </a:lnTo>
                  <a:lnTo>
                    <a:pt x="31411" y="42815"/>
                  </a:lnTo>
                  <a:lnTo>
                    <a:pt x="31563" y="43546"/>
                  </a:lnTo>
                  <a:lnTo>
                    <a:pt x="31765" y="44253"/>
                  </a:lnTo>
                  <a:lnTo>
                    <a:pt x="31966" y="44934"/>
                  </a:lnTo>
                  <a:lnTo>
                    <a:pt x="32193" y="45590"/>
                  </a:lnTo>
                  <a:lnTo>
                    <a:pt x="32471" y="46195"/>
                  </a:lnTo>
                  <a:lnTo>
                    <a:pt x="32748" y="46776"/>
                  </a:lnTo>
                  <a:lnTo>
                    <a:pt x="33051" y="47305"/>
                  </a:lnTo>
                  <a:lnTo>
                    <a:pt x="33430" y="48012"/>
                  </a:lnTo>
                  <a:lnTo>
                    <a:pt x="33606" y="48466"/>
                  </a:lnTo>
                  <a:lnTo>
                    <a:pt x="33808" y="48945"/>
                  </a:lnTo>
                  <a:lnTo>
                    <a:pt x="34010" y="49500"/>
                  </a:lnTo>
                  <a:lnTo>
                    <a:pt x="34187" y="50106"/>
                  </a:lnTo>
                  <a:lnTo>
                    <a:pt x="34338" y="50837"/>
                  </a:lnTo>
                  <a:lnTo>
                    <a:pt x="34439" y="51443"/>
                  </a:lnTo>
                  <a:lnTo>
                    <a:pt x="34489" y="51948"/>
                  </a:lnTo>
                  <a:lnTo>
                    <a:pt x="34489" y="52376"/>
                  </a:lnTo>
                  <a:lnTo>
                    <a:pt x="34515" y="52730"/>
                  </a:lnTo>
                  <a:lnTo>
                    <a:pt x="34565" y="53058"/>
                  </a:lnTo>
                  <a:lnTo>
                    <a:pt x="34615" y="53209"/>
                  </a:lnTo>
                  <a:lnTo>
                    <a:pt x="34691" y="53360"/>
                  </a:lnTo>
                  <a:lnTo>
                    <a:pt x="34767" y="53487"/>
                  </a:lnTo>
                  <a:lnTo>
                    <a:pt x="34868" y="53638"/>
                  </a:lnTo>
                  <a:lnTo>
                    <a:pt x="35044" y="53840"/>
                  </a:lnTo>
                  <a:lnTo>
                    <a:pt x="35221" y="53991"/>
                  </a:lnTo>
                  <a:lnTo>
                    <a:pt x="35448" y="54143"/>
                  </a:lnTo>
                  <a:lnTo>
                    <a:pt x="35700" y="54269"/>
                  </a:lnTo>
                  <a:lnTo>
                    <a:pt x="35953" y="54344"/>
                  </a:lnTo>
                  <a:lnTo>
                    <a:pt x="36255" y="54420"/>
                  </a:lnTo>
                  <a:lnTo>
                    <a:pt x="36583" y="54496"/>
                  </a:lnTo>
                  <a:lnTo>
                    <a:pt x="36937" y="54521"/>
                  </a:lnTo>
                  <a:lnTo>
                    <a:pt x="37340" y="54546"/>
                  </a:lnTo>
                  <a:lnTo>
                    <a:pt x="37769" y="54571"/>
                  </a:lnTo>
                  <a:lnTo>
                    <a:pt x="38703" y="54571"/>
                  </a:lnTo>
                  <a:lnTo>
                    <a:pt x="39813" y="54521"/>
                  </a:lnTo>
                  <a:lnTo>
                    <a:pt x="41049" y="54445"/>
                  </a:lnTo>
                  <a:lnTo>
                    <a:pt x="41705" y="54395"/>
                  </a:lnTo>
                  <a:lnTo>
                    <a:pt x="42285" y="54344"/>
                  </a:lnTo>
                  <a:lnTo>
                    <a:pt x="42790" y="54294"/>
                  </a:lnTo>
                  <a:lnTo>
                    <a:pt x="43244" y="54218"/>
                  </a:lnTo>
                  <a:lnTo>
                    <a:pt x="43648" y="54143"/>
                  </a:lnTo>
                  <a:lnTo>
                    <a:pt x="44001" y="54067"/>
                  </a:lnTo>
                  <a:lnTo>
                    <a:pt x="44304" y="53991"/>
                  </a:lnTo>
                  <a:lnTo>
                    <a:pt x="44556" y="53915"/>
                  </a:lnTo>
                  <a:lnTo>
                    <a:pt x="44960" y="53739"/>
                  </a:lnTo>
                  <a:lnTo>
                    <a:pt x="45237" y="53562"/>
                  </a:lnTo>
                  <a:lnTo>
                    <a:pt x="45414" y="53411"/>
                  </a:lnTo>
                  <a:lnTo>
                    <a:pt x="45515" y="53310"/>
                  </a:lnTo>
                  <a:lnTo>
                    <a:pt x="45616" y="53159"/>
                  </a:lnTo>
                  <a:lnTo>
                    <a:pt x="45716" y="53007"/>
                  </a:lnTo>
                  <a:lnTo>
                    <a:pt x="45843" y="52730"/>
                  </a:lnTo>
                  <a:lnTo>
                    <a:pt x="45918" y="52427"/>
                  </a:lnTo>
                  <a:lnTo>
                    <a:pt x="45994" y="52099"/>
                  </a:lnTo>
                  <a:lnTo>
                    <a:pt x="46070" y="51746"/>
                  </a:lnTo>
                  <a:lnTo>
                    <a:pt x="46171" y="51342"/>
                  </a:lnTo>
                  <a:lnTo>
                    <a:pt x="46322" y="50863"/>
                  </a:lnTo>
                  <a:lnTo>
                    <a:pt x="46549" y="50333"/>
                  </a:lnTo>
                  <a:lnTo>
                    <a:pt x="46801" y="49854"/>
                  </a:lnTo>
                  <a:lnTo>
                    <a:pt x="47054" y="49425"/>
                  </a:lnTo>
                  <a:lnTo>
                    <a:pt x="47306" y="49046"/>
                  </a:lnTo>
                  <a:lnTo>
                    <a:pt x="47558" y="48718"/>
                  </a:lnTo>
                  <a:lnTo>
                    <a:pt x="47987" y="48214"/>
                  </a:lnTo>
                  <a:lnTo>
                    <a:pt x="48265" y="47911"/>
                  </a:lnTo>
                  <a:lnTo>
                    <a:pt x="48466" y="47684"/>
                  </a:lnTo>
                  <a:lnTo>
                    <a:pt x="48668" y="47406"/>
                  </a:lnTo>
                  <a:lnTo>
                    <a:pt x="48870" y="47104"/>
                  </a:lnTo>
                  <a:lnTo>
                    <a:pt x="49072" y="46801"/>
                  </a:lnTo>
                  <a:lnTo>
                    <a:pt x="49249" y="46448"/>
                  </a:lnTo>
                  <a:lnTo>
                    <a:pt x="49425" y="46069"/>
                  </a:lnTo>
                  <a:lnTo>
                    <a:pt x="49778" y="45287"/>
                  </a:lnTo>
                  <a:lnTo>
                    <a:pt x="50106" y="44379"/>
                  </a:lnTo>
                  <a:lnTo>
                    <a:pt x="50409" y="43420"/>
                  </a:lnTo>
                  <a:lnTo>
                    <a:pt x="50712" y="42411"/>
                  </a:lnTo>
                  <a:lnTo>
                    <a:pt x="50964" y="41301"/>
                  </a:lnTo>
                  <a:lnTo>
                    <a:pt x="51216" y="40165"/>
                  </a:lnTo>
                  <a:lnTo>
                    <a:pt x="51469" y="39005"/>
                  </a:lnTo>
                  <a:lnTo>
                    <a:pt x="51671" y="37794"/>
                  </a:lnTo>
                  <a:lnTo>
                    <a:pt x="51872" y="36558"/>
                  </a:lnTo>
                  <a:lnTo>
                    <a:pt x="52074" y="35296"/>
                  </a:lnTo>
                  <a:lnTo>
                    <a:pt x="52226" y="34035"/>
                  </a:lnTo>
                  <a:lnTo>
                    <a:pt x="52528" y="31512"/>
                  </a:lnTo>
                  <a:lnTo>
                    <a:pt x="52781" y="29039"/>
                  </a:lnTo>
                  <a:lnTo>
                    <a:pt x="52983" y="26693"/>
                  </a:lnTo>
                  <a:lnTo>
                    <a:pt x="53134" y="24523"/>
                  </a:lnTo>
                  <a:lnTo>
                    <a:pt x="53260" y="22606"/>
                  </a:lnTo>
                  <a:lnTo>
                    <a:pt x="53386" y="19780"/>
                  </a:lnTo>
                  <a:lnTo>
                    <a:pt x="53411" y="18720"/>
                  </a:lnTo>
                  <a:lnTo>
                    <a:pt x="53639" y="9663"/>
                  </a:lnTo>
                  <a:lnTo>
                    <a:pt x="53765" y="3431"/>
                  </a:lnTo>
                  <a:lnTo>
                    <a:pt x="15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184;p69"/>
            <p:cNvSpPr/>
            <p:nvPr/>
          </p:nvSpPr>
          <p:spPr>
            <a:xfrm>
              <a:off x="6456735" y="3140411"/>
              <a:ext cx="996131" cy="1011083"/>
            </a:xfrm>
            <a:custGeom>
              <a:avLst/>
              <a:gdLst/>
              <a:ahLst/>
              <a:cxnLst/>
              <a:rect l="l" t="t" r="r" b="b"/>
              <a:pathLst>
                <a:path w="53765" h="54572" fill="none" extrusionOk="0">
                  <a:moveTo>
                    <a:pt x="15794" y="0"/>
                  </a:moveTo>
                  <a:lnTo>
                    <a:pt x="15794" y="0"/>
                  </a:lnTo>
                  <a:lnTo>
                    <a:pt x="14482" y="1539"/>
                  </a:lnTo>
                  <a:lnTo>
                    <a:pt x="13296" y="3002"/>
                  </a:lnTo>
                  <a:lnTo>
                    <a:pt x="12262" y="4365"/>
                  </a:lnTo>
                  <a:lnTo>
                    <a:pt x="11329" y="5626"/>
                  </a:lnTo>
                  <a:lnTo>
                    <a:pt x="10521" y="6787"/>
                  </a:lnTo>
                  <a:lnTo>
                    <a:pt x="9815" y="7872"/>
                  </a:lnTo>
                  <a:lnTo>
                    <a:pt x="9209" y="8881"/>
                  </a:lnTo>
                  <a:lnTo>
                    <a:pt x="8705" y="9814"/>
                  </a:lnTo>
                  <a:lnTo>
                    <a:pt x="8301" y="10672"/>
                  </a:lnTo>
                  <a:lnTo>
                    <a:pt x="7973" y="11454"/>
                  </a:lnTo>
                  <a:lnTo>
                    <a:pt x="7721" y="12161"/>
                  </a:lnTo>
                  <a:lnTo>
                    <a:pt x="7544" y="12817"/>
                  </a:lnTo>
                  <a:lnTo>
                    <a:pt x="7418" y="13397"/>
                  </a:lnTo>
                  <a:lnTo>
                    <a:pt x="7368" y="13952"/>
                  </a:lnTo>
                  <a:lnTo>
                    <a:pt x="7342" y="14431"/>
                  </a:lnTo>
                  <a:lnTo>
                    <a:pt x="7393" y="14860"/>
                  </a:lnTo>
                  <a:lnTo>
                    <a:pt x="7393" y="14860"/>
                  </a:lnTo>
                  <a:lnTo>
                    <a:pt x="7468" y="15516"/>
                  </a:lnTo>
                  <a:lnTo>
                    <a:pt x="7519" y="16021"/>
                  </a:lnTo>
                  <a:lnTo>
                    <a:pt x="7519" y="16601"/>
                  </a:lnTo>
                  <a:lnTo>
                    <a:pt x="7494" y="16879"/>
                  </a:lnTo>
                  <a:lnTo>
                    <a:pt x="7443" y="17181"/>
                  </a:lnTo>
                  <a:lnTo>
                    <a:pt x="7393" y="17459"/>
                  </a:lnTo>
                  <a:lnTo>
                    <a:pt x="7317" y="17736"/>
                  </a:lnTo>
                  <a:lnTo>
                    <a:pt x="7216" y="18014"/>
                  </a:lnTo>
                  <a:lnTo>
                    <a:pt x="7065" y="18241"/>
                  </a:lnTo>
                  <a:lnTo>
                    <a:pt x="6913" y="18443"/>
                  </a:lnTo>
                  <a:lnTo>
                    <a:pt x="6686" y="18645"/>
                  </a:lnTo>
                  <a:lnTo>
                    <a:pt x="6686" y="18645"/>
                  </a:lnTo>
                  <a:lnTo>
                    <a:pt x="6484" y="18771"/>
                  </a:lnTo>
                  <a:lnTo>
                    <a:pt x="6283" y="18847"/>
                  </a:lnTo>
                  <a:lnTo>
                    <a:pt x="6030" y="18922"/>
                  </a:lnTo>
                  <a:lnTo>
                    <a:pt x="5803" y="18973"/>
                  </a:lnTo>
                  <a:lnTo>
                    <a:pt x="5526" y="19023"/>
                  </a:lnTo>
                  <a:lnTo>
                    <a:pt x="5223" y="19074"/>
                  </a:lnTo>
                  <a:lnTo>
                    <a:pt x="4920" y="19175"/>
                  </a:lnTo>
                  <a:lnTo>
                    <a:pt x="4542" y="19326"/>
                  </a:lnTo>
                  <a:lnTo>
                    <a:pt x="4542" y="19326"/>
                  </a:lnTo>
                  <a:lnTo>
                    <a:pt x="4214" y="19503"/>
                  </a:lnTo>
                  <a:lnTo>
                    <a:pt x="3886" y="19704"/>
                  </a:lnTo>
                  <a:lnTo>
                    <a:pt x="3608" y="19906"/>
                  </a:lnTo>
                  <a:lnTo>
                    <a:pt x="3331" y="20108"/>
                  </a:lnTo>
                  <a:lnTo>
                    <a:pt x="3104" y="20335"/>
                  </a:lnTo>
                  <a:lnTo>
                    <a:pt x="2902" y="20562"/>
                  </a:lnTo>
                  <a:lnTo>
                    <a:pt x="2574" y="20966"/>
                  </a:lnTo>
                  <a:lnTo>
                    <a:pt x="2574" y="20966"/>
                  </a:lnTo>
                  <a:lnTo>
                    <a:pt x="0" y="21117"/>
                  </a:lnTo>
                  <a:lnTo>
                    <a:pt x="0" y="21117"/>
                  </a:lnTo>
                  <a:lnTo>
                    <a:pt x="1035" y="31764"/>
                  </a:lnTo>
                  <a:lnTo>
                    <a:pt x="1035" y="31764"/>
                  </a:lnTo>
                  <a:lnTo>
                    <a:pt x="3533" y="32117"/>
                  </a:lnTo>
                  <a:lnTo>
                    <a:pt x="3533" y="32117"/>
                  </a:lnTo>
                  <a:lnTo>
                    <a:pt x="4163" y="32571"/>
                  </a:lnTo>
                  <a:lnTo>
                    <a:pt x="4819" y="33025"/>
                  </a:lnTo>
                  <a:lnTo>
                    <a:pt x="5526" y="33480"/>
                  </a:lnTo>
                  <a:lnTo>
                    <a:pt x="6232" y="33909"/>
                  </a:lnTo>
                  <a:lnTo>
                    <a:pt x="6989" y="34312"/>
                  </a:lnTo>
                  <a:lnTo>
                    <a:pt x="7746" y="34691"/>
                  </a:lnTo>
                  <a:lnTo>
                    <a:pt x="8553" y="35044"/>
                  </a:lnTo>
                  <a:lnTo>
                    <a:pt x="9361" y="35372"/>
                  </a:lnTo>
                  <a:lnTo>
                    <a:pt x="10168" y="35649"/>
                  </a:lnTo>
                  <a:lnTo>
                    <a:pt x="11001" y="35876"/>
                  </a:lnTo>
                  <a:lnTo>
                    <a:pt x="11858" y="36053"/>
                  </a:lnTo>
                  <a:lnTo>
                    <a:pt x="12287" y="36129"/>
                  </a:lnTo>
                  <a:lnTo>
                    <a:pt x="12716" y="36179"/>
                  </a:lnTo>
                  <a:lnTo>
                    <a:pt x="13145" y="36230"/>
                  </a:lnTo>
                  <a:lnTo>
                    <a:pt x="13599" y="36230"/>
                  </a:lnTo>
                  <a:lnTo>
                    <a:pt x="14028" y="36255"/>
                  </a:lnTo>
                  <a:lnTo>
                    <a:pt x="14482" y="36230"/>
                  </a:lnTo>
                  <a:lnTo>
                    <a:pt x="14911" y="36204"/>
                  </a:lnTo>
                  <a:lnTo>
                    <a:pt x="15340" y="36154"/>
                  </a:lnTo>
                  <a:lnTo>
                    <a:pt x="15794" y="36078"/>
                  </a:lnTo>
                  <a:lnTo>
                    <a:pt x="16248" y="35977"/>
                  </a:lnTo>
                  <a:lnTo>
                    <a:pt x="16248" y="35977"/>
                  </a:lnTo>
                  <a:lnTo>
                    <a:pt x="16702" y="35876"/>
                  </a:lnTo>
                  <a:lnTo>
                    <a:pt x="17131" y="35725"/>
                  </a:lnTo>
                  <a:lnTo>
                    <a:pt x="17585" y="35574"/>
                  </a:lnTo>
                  <a:lnTo>
                    <a:pt x="18014" y="35397"/>
                  </a:lnTo>
                  <a:lnTo>
                    <a:pt x="18443" y="35195"/>
                  </a:lnTo>
                  <a:lnTo>
                    <a:pt x="18872" y="34993"/>
                  </a:lnTo>
                  <a:lnTo>
                    <a:pt x="19276" y="34766"/>
                  </a:lnTo>
                  <a:lnTo>
                    <a:pt x="19705" y="34514"/>
                  </a:lnTo>
                  <a:lnTo>
                    <a:pt x="20108" y="34262"/>
                  </a:lnTo>
                  <a:lnTo>
                    <a:pt x="20512" y="33959"/>
                  </a:lnTo>
                  <a:lnTo>
                    <a:pt x="21294" y="33379"/>
                  </a:lnTo>
                  <a:lnTo>
                    <a:pt x="22051" y="32723"/>
                  </a:lnTo>
                  <a:lnTo>
                    <a:pt x="22783" y="32016"/>
                  </a:lnTo>
                  <a:lnTo>
                    <a:pt x="23489" y="31285"/>
                  </a:lnTo>
                  <a:lnTo>
                    <a:pt x="24170" y="30528"/>
                  </a:lnTo>
                  <a:lnTo>
                    <a:pt x="24826" y="29746"/>
                  </a:lnTo>
                  <a:lnTo>
                    <a:pt x="25457" y="28938"/>
                  </a:lnTo>
                  <a:lnTo>
                    <a:pt x="26037" y="28106"/>
                  </a:lnTo>
                  <a:lnTo>
                    <a:pt x="26618" y="27273"/>
                  </a:lnTo>
                  <a:lnTo>
                    <a:pt x="27173" y="26441"/>
                  </a:lnTo>
                  <a:lnTo>
                    <a:pt x="27677" y="25608"/>
                  </a:lnTo>
                  <a:lnTo>
                    <a:pt x="28157" y="24801"/>
                  </a:lnTo>
                  <a:lnTo>
                    <a:pt x="28611" y="23993"/>
                  </a:lnTo>
                  <a:lnTo>
                    <a:pt x="29443" y="22480"/>
                  </a:lnTo>
                  <a:lnTo>
                    <a:pt x="30125" y="21117"/>
                  </a:lnTo>
                  <a:lnTo>
                    <a:pt x="30705" y="19957"/>
                  </a:lnTo>
                  <a:lnTo>
                    <a:pt x="31437" y="18392"/>
                  </a:lnTo>
                  <a:lnTo>
                    <a:pt x="31588" y="18090"/>
                  </a:lnTo>
                  <a:lnTo>
                    <a:pt x="31613" y="18090"/>
                  </a:lnTo>
                  <a:lnTo>
                    <a:pt x="31613" y="18090"/>
                  </a:lnTo>
                  <a:lnTo>
                    <a:pt x="31613" y="18216"/>
                  </a:lnTo>
                  <a:lnTo>
                    <a:pt x="31613" y="18216"/>
                  </a:lnTo>
                  <a:lnTo>
                    <a:pt x="31336" y="19856"/>
                  </a:lnTo>
                  <a:lnTo>
                    <a:pt x="31083" y="21697"/>
                  </a:lnTo>
                  <a:lnTo>
                    <a:pt x="30831" y="23716"/>
                  </a:lnTo>
                  <a:lnTo>
                    <a:pt x="30730" y="24750"/>
                  </a:lnTo>
                  <a:lnTo>
                    <a:pt x="30654" y="25860"/>
                  </a:lnTo>
                  <a:lnTo>
                    <a:pt x="30579" y="26970"/>
                  </a:lnTo>
                  <a:lnTo>
                    <a:pt x="30503" y="28131"/>
                  </a:lnTo>
                  <a:lnTo>
                    <a:pt x="30453" y="29317"/>
                  </a:lnTo>
                  <a:lnTo>
                    <a:pt x="30453" y="30503"/>
                  </a:lnTo>
                  <a:lnTo>
                    <a:pt x="30427" y="31739"/>
                  </a:lnTo>
                  <a:lnTo>
                    <a:pt x="30453" y="33000"/>
                  </a:lnTo>
                  <a:lnTo>
                    <a:pt x="30503" y="34262"/>
                  </a:lnTo>
                  <a:lnTo>
                    <a:pt x="30579" y="35548"/>
                  </a:lnTo>
                  <a:lnTo>
                    <a:pt x="30579" y="35548"/>
                  </a:lnTo>
                  <a:lnTo>
                    <a:pt x="30654" y="36860"/>
                  </a:lnTo>
                  <a:lnTo>
                    <a:pt x="30781" y="38298"/>
                  </a:lnTo>
                  <a:lnTo>
                    <a:pt x="30932" y="39787"/>
                  </a:lnTo>
                  <a:lnTo>
                    <a:pt x="31033" y="40544"/>
                  </a:lnTo>
                  <a:lnTo>
                    <a:pt x="31134" y="41301"/>
                  </a:lnTo>
                  <a:lnTo>
                    <a:pt x="31260" y="42058"/>
                  </a:lnTo>
                  <a:lnTo>
                    <a:pt x="31411" y="42815"/>
                  </a:lnTo>
                  <a:lnTo>
                    <a:pt x="31563" y="43546"/>
                  </a:lnTo>
                  <a:lnTo>
                    <a:pt x="31765" y="44253"/>
                  </a:lnTo>
                  <a:lnTo>
                    <a:pt x="31966" y="44934"/>
                  </a:lnTo>
                  <a:lnTo>
                    <a:pt x="32193" y="45590"/>
                  </a:lnTo>
                  <a:lnTo>
                    <a:pt x="32471" y="46195"/>
                  </a:lnTo>
                  <a:lnTo>
                    <a:pt x="32748" y="46776"/>
                  </a:lnTo>
                  <a:lnTo>
                    <a:pt x="32748" y="46776"/>
                  </a:lnTo>
                  <a:lnTo>
                    <a:pt x="33051" y="47305"/>
                  </a:lnTo>
                  <a:lnTo>
                    <a:pt x="33430" y="48012"/>
                  </a:lnTo>
                  <a:lnTo>
                    <a:pt x="33606" y="48466"/>
                  </a:lnTo>
                  <a:lnTo>
                    <a:pt x="33808" y="48945"/>
                  </a:lnTo>
                  <a:lnTo>
                    <a:pt x="34010" y="49500"/>
                  </a:lnTo>
                  <a:lnTo>
                    <a:pt x="34187" y="50106"/>
                  </a:lnTo>
                  <a:lnTo>
                    <a:pt x="34187" y="50106"/>
                  </a:lnTo>
                  <a:lnTo>
                    <a:pt x="34338" y="50837"/>
                  </a:lnTo>
                  <a:lnTo>
                    <a:pt x="34439" y="51443"/>
                  </a:lnTo>
                  <a:lnTo>
                    <a:pt x="34489" y="51948"/>
                  </a:lnTo>
                  <a:lnTo>
                    <a:pt x="34489" y="52376"/>
                  </a:lnTo>
                  <a:lnTo>
                    <a:pt x="34515" y="52730"/>
                  </a:lnTo>
                  <a:lnTo>
                    <a:pt x="34565" y="53058"/>
                  </a:lnTo>
                  <a:lnTo>
                    <a:pt x="34615" y="53209"/>
                  </a:lnTo>
                  <a:lnTo>
                    <a:pt x="34691" y="53360"/>
                  </a:lnTo>
                  <a:lnTo>
                    <a:pt x="34767" y="53487"/>
                  </a:lnTo>
                  <a:lnTo>
                    <a:pt x="34868" y="53638"/>
                  </a:lnTo>
                  <a:lnTo>
                    <a:pt x="34868" y="53638"/>
                  </a:lnTo>
                  <a:lnTo>
                    <a:pt x="35044" y="53840"/>
                  </a:lnTo>
                  <a:lnTo>
                    <a:pt x="35221" y="53991"/>
                  </a:lnTo>
                  <a:lnTo>
                    <a:pt x="35448" y="54143"/>
                  </a:lnTo>
                  <a:lnTo>
                    <a:pt x="35700" y="54269"/>
                  </a:lnTo>
                  <a:lnTo>
                    <a:pt x="35953" y="54344"/>
                  </a:lnTo>
                  <a:lnTo>
                    <a:pt x="36255" y="54420"/>
                  </a:lnTo>
                  <a:lnTo>
                    <a:pt x="36583" y="54496"/>
                  </a:lnTo>
                  <a:lnTo>
                    <a:pt x="36937" y="54521"/>
                  </a:lnTo>
                  <a:lnTo>
                    <a:pt x="37340" y="54546"/>
                  </a:lnTo>
                  <a:lnTo>
                    <a:pt x="37769" y="54571"/>
                  </a:lnTo>
                  <a:lnTo>
                    <a:pt x="38703" y="54571"/>
                  </a:lnTo>
                  <a:lnTo>
                    <a:pt x="39813" y="54521"/>
                  </a:lnTo>
                  <a:lnTo>
                    <a:pt x="41049" y="54445"/>
                  </a:lnTo>
                  <a:lnTo>
                    <a:pt x="41049" y="54445"/>
                  </a:lnTo>
                  <a:lnTo>
                    <a:pt x="41705" y="54395"/>
                  </a:lnTo>
                  <a:lnTo>
                    <a:pt x="42285" y="54344"/>
                  </a:lnTo>
                  <a:lnTo>
                    <a:pt x="42790" y="54294"/>
                  </a:lnTo>
                  <a:lnTo>
                    <a:pt x="43244" y="54218"/>
                  </a:lnTo>
                  <a:lnTo>
                    <a:pt x="43648" y="54143"/>
                  </a:lnTo>
                  <a:lnTo>
                    <a:pt x="44001" y="54067"/>
                  </a:lnTo>
                  <a:lnTo>
                    <a:pt x="44304" y="53991"/>
                  </a:lnTo>
                  <a:lnTo>
                    <a:pt x="44556" y="53915"/>
                  </a:lnTo>
                  <a:lnTo>
                    <a:pt x="44960" y="53739"/>
                  </a:lnTo>
                  <a:lnTo>
                    <a:pt x="45237" y="53562"/>
                  </a:lnTo>
                  <a:lnTo>
                    <a:pt x="45414" y="53411"/>
                  </a:lnTo>
                  <a:lnTo>
                    <a:pt x="45515" y="53310"/>
                  </a:lnTo>
                  <a:lnTo>
                    <a:pt x="45515" y="53310"/>
                  </a:lnTo>
                  <a:lnTo>
                    <a:pt x="45616" y="53159"/>
                  </a:lnTo>
                  <a:lnTo>
                    <a:pt x="45716" y="53007"/>
                  </a:lnTo>
                  <a:lnTo>
                    <a:pt x="45843" y="52730"/>
                  </a:lnTo>
                  <a:lnTo>
                    <a:pt x="45918" y="52427"/>
                  </a:lnTo>
                  <a:lnTo>
                    <a:pt x="45994" y="52099"/>
                  </a:lnTo>
                  <a:lnTo>
                    <a:pt x="46070" y="51746"/>
                  </a:lnTo>
                  <a:lnTo>
                    <a:pt x="46171" y="51342"/>
                  </a:lnTo>
                  <a:lnTo>
                    <a:pt x="46322" y="50863"/>
                  </a:lnTo>
                  <a:lnTo>
                    <a:pt x="46549" y="50333"/>
                  </a:lnTo>
                  <a:lnTo>
                    <a:pt x="46549" y="50333"/>
                  </a:lnTo>
                  <a:lnTo>
                    <a:pt x="46801" y="49854"/>
                  </a:lnTo>
                  <a:lnTo>
                    <a:pt x="47054" y="49425"/>
                  </a:lnTo>
                  <a:lnTo>
                    <a:pt x="47306" y="49046"/>
                  </a:lnTo>
                  <a:lnTo>
                    <a:pt x="47558" y="48718"/>
                  </a:lnTo>
                  <a:lnTo>
                    <a:pt x="47987" y="48214"/>
                  </a:lnTo>
                  <a:lnTo>
                    <a:pt x="48265" y="47911"/>
                  </a:lnTo>
                  <a:lnTo>
                    <a:pt x="48265" y="47911"/>
                  </a:lnTo>
                  <a:lnTo>
                    <a:pt x="48466" y="47684"/>
                  </a:lnTo>
                  <a:lnTo>
                    <a:pt x="48668" y="47406"/>
                  </a:lnTo>
                  <a:lnTo>
                    <a:pt x="48870" y="47104"/>
                  </a:lnTo>
                  <a:lnTo>
                    <a:pt x="49072" y="46801"/>
                  </a:lnTo>
                  <a:lnTo>
                    <a:pt x="49249" y="46448"/>
                  </a:lnTo>
                  <a:lnTo>
                    <a:pt x="49425" y="46069"/>
                  </a:lnTo>
                  <a:lnTo>
                    <a:pt x="49778" y="45287"/>
                  </a:lnTo>
                  <a:lnTo>
                    <a:pt x="50106" y="44379"/>
                  </a:lnTo>
                  <a:lnTo>
                    <a:pt x="50409" y="43420"/>
                  </a:lnTo>
                  <a:lnTo>
                    <a:pt x="50712" y="42411"/>
                  </a:lnTo>
                  <a:lnTo>
                    <a:pt x="50964" y="41301"/>
                  </a:lnTo>
                  <a:lnTo>
                    <a:pt x="51216" y="40165"/>
                  </a:lnTo>
                  <a:lnTo>
                    <a:pt x="51469" y="39005"/>
                  </a:lnTo>
                  <a:lnTo>
                    <a:pt x="51671" y="37794"/>
                  </a:lnTo>
                  <a:lnTo>
                    <a:pt x="51872" y="36558"/>
                  </a:lnTo>
                  <a:lnTo>
                    <a:pt x="52074" y="35296"/>
                  </a:lnTo>
                  <a:lnTo>
                    <a:pt x="52226" y="34035"/>
                  </a:lnTo>
                  <a:lnTo>
                    <a:pt x="52528" y="31512"/>
                  </a:lnTo>
                  <a:lnTo>
                    <a:pt x="52781" y="29039"/>
                  </a:lnTo>
                  <a:lnTo>
                    <a:pt x="52983" y="26693"/>
                  </a:lnTo>
                  <a:lnTo>
                    <a:pt x="53134" y="24523"/>
                  </a:lnTo>
                  <a:lnTo>
                    <a:pt x="53260" y="22606"/>
                  </a:lnTo>
                  <a:lnTo>
                    <a:pt x="53386" y="19780"/>
                  </a:lnTo>
                  <a:lnTo>
                    <a:pt x="53411" y="18720"/>
                  </a:lnTo>
                  <a:lnTo>
                    <a:pt x="53411" y="18720"/>
                  </a:lnTo>
                  <a:lnTo>
                    <a:pt x="53639" y="9663"/>
                  </a:lnTo>
                  <a:lnTo>
                    <a:pt x="53765" y="3431"/>
                  </a:lnTo>
                  <a:lnTo>
                    <a:pt x="53765" y="3431"/>
                  </a:lnTo>
                  <a:lnTo>
                    <a:pt x="157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185;p69"/>
            <p:cNvSpPr/>
            <p:nvPr/>
          </p:nvSpPr>
          <p:spPr>
            <a:xfrm>
              <a:off x="7732419" y="1893224"/>
              <a:ext cx="357618" cy="548803"/>
            </a:xfrm>
            <a:custGeom>
              <a:avLst/>
              <a:gdLst/>
              <a:ahLst/>
              <a:cxnLst/>
              <a:rect l="l" t="t" r="r" b="b"/>
              <a:pathLst>
                <a:path w="19302" h="29621" extrusionOk="0">
                  <a:moveTo>
                    <a:pt x="11935" y="1"/>
                  </a:moveTo>
                  <a:lnTo>
                    <a:pt x="11834" y="51"/>
                  </a:lnTo>
                  <a:lnTo>
                    <a:pt x="11707" y="152"/>
                  </a:lnTo>
                  <a:lnTo>
                    <a:pt x="11581" y="304"/>
                  </a:lnTo>
                  <a:lnTo>
                    <a:pt x="11430" y="506"/>
                  </a:lnTo>
                  <a:lnTo>
                    <a:pt x="11279" y="758"/>
                  </a:lnTo>
                  <a:lnTo>
                    <a:pt x="11102" y="1086"/>
                  </a:lnTo>
                  <a:lnTo>
                    <a:pt x="10925" y="1489"/>
                  </a:lnTo>
                  <a:lnTo>
                    <a:pt x="10496" y="2473"/>
                  </a:lnTo>
                  <a:lnTo>
                    <a:pt x="10017" y="3735"/>
                  </a:lnTo>
                  <a:lnTo>
                    <a:pt x="9462" y="5350"/>
                  </a:lnTo>
                  <a:lnTo>
                    <a:pt x="8831" y="7292"/>
                  </a:lnTo>
                  <a:lnTo>
                    <a:pt x="8932" y="5375"/>
                  </a:lnTo>
                  <a:lnTo>
                    <a:pt x="8957" y="3836"/>
                  </a:lnTo>
                  <a:lnTo>
                    <a:pt x="8957" y="2625"/>
                  </a:lnTo>
                  <a:lnTo>
                    <a:pt x="8907" y="1717"/>
                  </a:lnTo>
                  <a:lnTo>
                    <a:pt x="8831" y="1086"/>
                  </a:lnTo>
                  <a:lnTo>
                    <a:pt x="8781" y="834"/>
                  </a:lnTo>
                  <a:lnTo>
                    <a:pt x="8705" y="657"/>
                  </a:lnTo>
                  <a:lnTo>
                    <a:pt x="8655" y="531"/>
                  </a:lnTo>
                  <a:lnTo>
                    <a:pt x="8604" y="430"/>
                  </a:lnTo>
                  <a:lnTo>
                    <a:pt x="8529" y="379"/>
                  </a:lnTo>
                  <a:lnTo>
                    <a:pt x="8453" y="354"/>
                  </a:lnTo>
                  <a:lnTo>
                    <a:pt x="8352" y="354"/>
                  </a:lnTo>
                  <a:lnTo>
                    <a:pt x="8226" y="455"/>
                  </a:lnTo>
                  <a:lnTo>
                    <a:pt x="8074" y="606"/>
                  </a:lnTo>
                  <a:lnTo>
                    <a:pt x="7923" y="834"/>
                  </a:lnTo>
                  <a:lnTo>
                    <a:pt x="7772" y="1111"/>
                  </a:lnTo>
                  <a:lnTo>
                    <a:pt x="7620" y="1414"/>
                  </a:lnTo>
                  <a:lnTo>
                    <a:pt x="7267" y="2171"/>
                  </a:lnTo>
                  <a:lnTo>
                    <a:pt x="6914" y="3079"/>
                  </a:lnTo>
                  <a:lnTo>
                    <a:pt x="6561" y="4038"/>
                  </a:lnTo>
                  <a:lnTo>
                    <a:pt x="5854" y="6031"/>
                  </a:lnTo>
                  <a:lnTo>
                    <a:pt x="5375" y="7494"/>
                  </a:lnTo>
                  <a:lnTo>
                    <a:pt x="4971" y="8806"/>
                  </a:lnTo>
                  <a:lnTo>
                    <a:pt x="4643" y="9967"/>
                  </a:lnTo>
                  <a:lnTo>
                    <a:pt x="4391" y="10925"/>
                  </a:lnTo>
                  <a:lnTo>
                    <a:pt x="4088" y="10673"/>
                  </a:lnTo>
                  <a:lnTo>
                    <a:pt x="3811" y="10446"/>
                  </a:lnTo>
                  <a:lnTo>
                    <a:pt x="3558" y="10194"/>
                  </a:lnTo>
                  <a:lnTo>
                    <a:pt x="3331" y="9967"/>
                  </a:lnTo>
                  <a:lnTo>
                    <a:pt x="2953" y="9538"/>
                  </a:lnTo>
                  <a:lnTo>
                    <a:pt x="2675" y="9134"/>
                  </a:lnTo>
                  <a:lnTo>
                    <a:pt x="2448" y="8756"/>
                  </a:lnTo>
                  <a:lnTo>
                    <a:pt x="2246" y="8402"/>
                  </a:lnTo>
                  <a:lnTo>
                    <a:pt x="2070" y="8074"/>
                  </a:lnTo>
                  <a:lnTo>
                    <a:pt x="1868" y="7772"/>
                  </a:lnTo>
                  <a:lnTo>
                    <a:pt x="1691" y="7519"/>
                  </a:lnTo>
                  <a:lnTo>
                    <a:pt x="1489" y="7317"/>
                  </a:lnTo>
                  <a:lnTo>
                    <a:pt x="1363" y="7242"/>
                  </a:lnTo>
                  <a:lnTo>
                    <a:pt x="1237" y="7166"/>
                  </a:lnTo>
                  <a:lnTo>
                    <a:pt x="1111" y="7116"/>
                  </a:lnTo>
                  <a:lnTo>
                    <a:pt x="985" y="7090"/>
                  </a:lnTo>
                  <a:lnTo>
                    <a:pt x="884" y="7065"/>
                  </a:lnTo>
                  <a:lnTo>
                    <a:pt x="758" y="7065"/>
                  </a:lnTo>
                  <a:lnTo>
                    <a:pt x="606" y="7090"/>
                  </a:lnTo>
                  <a:lnTo>
                    <a:pt x="455" y="7141"/>
                  </a:lnTo>
                  <a:lnTo>
                    <a:pt x="379" y="7191"/>
                  </a:lnTo>
                  <a:lnTo>
                    <a:pt x="304" y="7267"/>
                  </a:lnTo>
                  <a:lnTo>
                    <a:pt x="228" y="7368"/>
                  </a:lnTo>
                  <a:lnTo>
                    <a:pt x="178" y="7469"/>
                  </a:lnTo>
                  <a:lnTo>
                    <a:pt x="77" y="7696"/>
                  </a:lnTo>
                  <a:lnTo>
                    <a:pt x="26" y="7999"/>
                  </a:lnTo>
                  <a:lnTo>
                    <a:pt x="1" y="8327"/>
                  </a:lnTo>
                  <a:lnTo>
                    <a:pt x="1" y="8680"/>
                  </a:lnTo>
                  <a:lnTo>
                    <a:pt x="26" y="9084"/>
                  </a:lnTo>
                  <a:lnTo>
                    <a:pt x="77" y="9487"/>
                  </a:lnTo>
                  <a:lnTo>
                    <a:pt x="228" y="10370"/>
                  </a:lnTo>
                  <a:lnTo>
                    <a:pt x="430" y="11228"/>
                  </a:lnTo>
                  <a:lnTo>
                    <a:pt x="657" y="12061"/>
                  </a:lnTo>
                  <a:lnTo>
                    <a:pt x="884" y="12818"/>
                  </a:lnTo>
                  <a:lnTo>
                    <a:pt x="1136" y="13499"/>
                  </a:lnTo>
                  <a:lnTo>
                    <a:pt x="1414" y="14155"/>
                  </a:lnTo>
                  <a:lnTo>
                    <a:pt x="1691" y="14760"/>
                  </a:lnTo>
                  <a:lnTo>
                    <a:pt x="1994" y="15315"/>
                  </a:lnTo>
                  <a:lnTo>
                    <a:pt x="2297" y="15820"/>
                  </a:lnTo>
                  <a:lnTo>
                    <a:pt x="2574" y="16299"/>
                  </a:lnTo>
                  <a:lnTo>
                    <a:pt x="2877" y="16728"/>
                  </a:lnTo>
                  <a:lnTo>
                    <a:pt x="3129" y="17081"/>
                  </a:lnTo>
                  <a:lnTo>
                    <a:pt x="152" y="23263"/>
                  </a:lnTo>
                  <a:lnTo>
                    <a:pt x="5551" y="29620"/>
                  </a:lnTo>
                  <a:lnTo>
                    <a:pt x="10345" y="20840"/>
                  </a:lnTo>
                  <a:lnTo>
                    <a:pt x="11127" y="20210"/>
                  </a:lnTo>
                  <a:lnTo>
                    <a:pt x="11985" y="19453"/>
                  </a:lnTo>
                  <a:lnTo>
                    <a:pt x="12414" y="19049"/>
                  </a:lnTo>
                  <a:lnTo>
                    <a:pt x="12868" y="18620"/>
                  </a:lnTo>
                  <a:lnTo>
                    <a:pt x="13297" y="18141"/>
                  </a:lnTo>
                  <a:lnTo>
                    <a:pt x="13751" y="17662"/>
                  </a:lnTo>
                  <a:lnTo>
                    <a:pt x="14205" y="17132"/>
                  </a:lnTo>
                  <a:lnTo>
                    <a:pt x="14659" y="16577"/>
                  </a:lnTo>
                  <a:lnTo>
                    <a:pt x="15113" y="15996"/>
                  </a:lnTo>
                  <a:lnTo>
                    <a:pt x="15542" y="15391"/>
                  </a:lnTo>
                  <a:lnTo>
                    <a:pt x="15971" y="14735"/>
                  </a:lnTo>
                  <a:lnTo>
                    <a:pt x="16400" y="14079"/>
                  </a:lnTo>
                  <a:lnTo>
                    <a:pt x="16804" y="13373"/>
                  </a:lnTo>
                  <a:lnTo>
                    <a:pt x="17182" y="12616"/>
                  </a:lnTo>
                  <a:lnTo>
                    <a:pt x="17460" y="12061"/>
                  </a:lnTo>
                  <a:lnTo>
                    <a:pt x="17737" y="11480"/>
                  </a:lnTo>
                  <a:lnTo>
                    <a:pt x="18217" y="10295"/>
                  </a:lnTo>
                  <a:lnTo>
                    <a:pt x="18620" y="9159"/>
                  </a:lnTo>
                  <a:lnTo>
                    <a:pt x="18948" y="8074"/>
                  </a:lnTo>
                  <a:lnTo>
                    <a:pt x="19075" y="7570"/>
                  </a:lnTo>
                  <a:lnTo>
                    <a:pt x="19175" y="7116"/>
                  </a:lnTo>
                  <a:lnTo>
                    <a:pt x="19251" y="6712"/>
                  </a:lnTo>
                  <a:lnTo>
                    <a:pt x="19302" y="6334"/>
                  </a:lnTo>
                  <a:lnTo>
                    <a:pt x="19302" y="6031"/>
                  </a:lnTo>
                  <a:lnTo>
                    <a:pt x="19276" y="5804"/>
                  </a:lnTo>
                  <a:lnTo>
                    <a:pt x="19226" y="5627"/>
                  </a:lnTo>
                  <a:lnTo>
                    <a:pt x="19175" y="5551"/>
                  </a:lnTo>
                  <a:lnTo>
                    <a:pt x="19125" y="5526"/>
                  </a:lnTo>
                  <a:lnTo>
                    <a:pt x="19049" y="5501"/>
                  </a:lnTo>
                  <a:lnTo>
                    <a:pt x="18974" y="5501"/>
                  </a:lnTo>
                  <a:lnTo>
                    <a:pt x="18847" y="5526"/>
                  </a:lnTo>
                  <a:lnTo>
                    <a:pt x="18747" y="5602"/>
                  </a:lnTo>
                  <a:lnTo>
                    <a:pt x="18595" y="5703"/>
                  </a:lnTo>
                  <a:lnTo>
                    <a:pt x="18419" y="5829"/>
                  </a:lnTo>
                  <a:lnTo>
                    <a:pt x="18015" y="6233"/>
                  </a:lnTo>
                  <a:lnTo>
                    <a:pt x="17485" y="6838"/>
                  </a:lnTo>
                  <a:lnTo>
                    <a:pt x="16829" y="7671"/>
                  </a:lnTo>
                  <a:lnTo>
                    <a:pt x="16022" y="8756"/>
                  </a:lnTo>
                  <a:lnTo>
                    <a:pt x="15063" y="10118"/>
                  </a:lnTo>
                  <a:lnTo>
                    <a:pt x="15416" y="8730"/>
                  </a:lnTo>
                  <a:lnTo>
                    <a:pt x="15769" y="7343"/>
                  </a:lnTo>
                  <a:lnTo>
                    <a:pt x="16047" y="6006"/>
                  </a:lnTo>
                  <a:lnTo>
                    <a:pt x="16274" y="4795"/>
                  </a:lnTo>
                  <a:lnTo>
                    <a:pt x="16451" y="3760"/>
                  </a:lnTo>
                  <a:lnTo>
                    <a:pt x="16501" y="3306"/>
                  </a:lnTo>
                  <a:lnTo>
                    <a:pt x="16526" y="2928"/>
                  </a:lnTo>
                  <a:lnTo>
                    <a:pt x="16501" y="2600"/>
                  </a:lnTo>
                  <a:lnTo>
                    <a:pt x="16476" y="2373"/>
                  </a:lnTo>
                  <a:lnTo>
                    <a:pt x="16400" y="2196"/>
                  </a:lnTo>
                  <a:lnTo>
                    <a:pt x="16350" y="2145"/>
                  </a:lnTo>
                  <a:lnTo>
                    <a:pt x="16299" y="2095"/>
                  </a:lnTo>
                  <a:lnTo>
                    <a:pt x="16173" y="2095"/>
                  </a:lnTo>
                  <a:lnTo>
                    <a:pt x="16072" y="2145"/>
                  </a:lnTo>
                  <a:lnTo>
                    <a:pt x="15971" y="2221"/>
                  </a:lnTo>
                  <a:lnTo>
                    <a:pt x="15820" y="2347"/>
                  </a:lnTo>
                  <a:lnTo>
                    <a:pt x="15669" y="2524"/>
                  </a:lnTo>
                  <a:lnTo>
                    <a:pt x="15467" y="2776"/>
                  </a:lnTo>
                  <a:lnTo>
                    <a:pt x="15265" y="3079"/>
                  </a:lnTo>
                  <a:lnTo>
                    <a:pt x="15013" y="3432"/>
                  </a:lnTo>
                  <a:lnTo>
                    <a:pt x="14735" y="3886"/>
                  </a:lnTo>
                  <a:lnTo>
                    <a:pt x="14054" y="5072"/>
                  </a:lnTo>
                  <a:lnTo>
                    <a:pt x="13196" y="6662"/>
                  </a:lnTo>
                  <a:lnTo>
                    <a:pt x="12187" y="8730"/>
                  </a:lnTo>
                  <a:lnTo>
                    <a:pt x="12363" y="6460"/>
                  </a:lnTo>
                  <a:lnTo>
                    <a:pt x="12464" y="4618"/>
                  </a:lnTo>
                  <a:lnTo>
                    <a:pt x="12515" y="3104"/>
                  </a:lnTo>
                  <a:lnTo>
                    <a:pt x="12490" y="1944"/>
                  </a:lnTo>
                  <a:lnTo>
                    <a:pt x="12490" y="1464"/>
                  </a:lnTo>
                  <a:lnTo>
                    <a:pt x="12439" y="1086"/>
                  </a:lnTo>
                  <a:lnTo>
                    <a:pt x="12389" y="758"/>
                  </a:lnTo>
                  <a:lnTo>
                    <a:pt x="12338" y="480"/>
                  </a:lnTo>
                  <a:lnTo>
                    <a:pt x="12263" y="278"/>
                  </a:lnTo>
                  <a:lnTo>
                    <a:pt x="12212" y="127"/>
                  </a:lnTo>
                  <a:lnTo>
                    <a:pt x="12111" y="51"/>
                  </a:lnTo>
                  <a:lnTo>
                    <a:pt x="12035" y="1"/>
                  </a:lnTo>
                  <a:close/>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186;p69"/>
            <p:cNvSpPr/>
            <p:nvPr/>
          </p:nvSpPr>
          <p:spPr>
            <a:xfrm>
              <a:off x="7732419" y="1893224"/>
              <a:ext cx="357618" cy="548803"/>
            </a:xfrm>
            <a:custGeom>
              <a:avLst/>
              <a:gdLst/>
              <a:ahLst/>
              <a:cxnLst/>
              <a:rect l="l" t="t" r="r" b="b"/>
              <a:pathLst>
                <a:path w="19302" h="29621" fill="none" extrusionOk="0">
                  <a:moveTo>
                    <a:pt x="152" y="23263"/>
                  </a:moveTo>
                  <a:lnTo>
                    <a:pt x="152" y="23263"/>
                  </a:lnTo>
                  <a:lnTo>
                    <a:pt x="3129" y="17081"/>
                  </a:lnTo>
                  <a:lnTo>
                    <a:pt x="3129" y="17081"/>
                  </a:lnTo>
                  <a:lnTo>
                    <a:pt x="2877" y="16728"/>
                  </a:lnTo>
                  <a:lnTo>
                    <a:pt x="2574" y="16299"/>
                  </a:lnTo>
                  <a:lnTo>
                    <a:pt x="2297" y="15820"/>
                  </a:lnTo>
                  <a:lnTo>
                    <a:pt x="1994" y="15315"/>
                  </a:lnTo>
                  <a:lnTo>
                    <a:pt x="1691" y="14760"/>
                  </a:lnTo>
                  <a:lnTo>
                    <a:pt x="1414" y="14155"/>
                  </a:lnTo>
                  <a:lnTo>
                    <a:pt x="1136" y="13499"/>
                  </a:lnTo>
                  <a:lnTo>
                    <a:pt x="884" y="12818"/>
                  </a:lnTo>
                  <a:lnTo>
                    <a:pt x="884" y="12818"/>
                  </a:lnTo>
                  <a:lnTo>
                    <a:pt x="657" y="12061"/>
                  </a:lnTo>
                  <a:lnTo>
                    <a:pt x="430" y="11228"/>
                  </a:lnTo>
                  <a:lnTo>
                    <a:pt x="228" y="10370"/>
                  </a:lnTo>
                  <a:lnTo>
                    <a:pt x="77" y="9487"/>
                  </a:lnTo>
                  <a:lnTo>
                    <a:pt x="26" y="9084"/>
                  </a:lnTo>
                  <a:lnTo>
                    <a:pt x="1" y="8680"/>
                  </a:lnTo>
                  <a:lnTo>
                    <a:pt x="1" y="8327"/>
                  </a:lnTo>
                  <a:lnTo>
                    <a:pt x="26" y="7999"/>
                  </a:lnTo>
                  <a:lnTo>
                    <a:pt x="77" y="7696"/>
                  </a:lnTo>
                  <a:lnTo>
                    <a:pt x="178" y="7469"/>
                  </a:lnTo>
                  <a:lnTo>
                    <a:pt x="228" y="7368"/>
                  </a:lnTo>
                  <a:lnTo>
                    <a:pt x="304" y="7267"/>
                  </a:lnTo>
                  <a:lnTo>
                    <a:pt x="379" y="7191"/>
                  </a:lnTo>
                  <a:lnTo>
                    <a:pt x="455" y="7141"/>
                  </a:lnTo>
                  <a:lnTo>
                    <a:pt x="455" y="7141"/>
                  </a:lnTo>
                  <a:lnTo>
                    <a:pt x="606" y="7090"/>
                  </a:lnTo>
                  <a:lnTo>
                    <a:pt x="758" y="7065"/>
                  </a:lnTo>
                  <a:lnTo>
                    <a:pt x="884" y="7065"/>
                  </a:lnTo>
                  <a:lnTo>
                    <a:pt x="985" y="7090"/>
                  </a:lnTo>
                  <a:lnTo>
                    <a:pt x="985" y="7090"/>
                  </a:lnTo>
                  <a:lnTo>
                    <a:pt x="1111" y="7116"/>
                  </a:lnTo>
                  <a:lnTo>
                    <a:pt x="1237" y="7166"/>
                  </a:lnTo>
                  <a:lnTo>
                    <a:pt x="1363" y="7242"/>
                  </a:lnTo>
                  <a:lnTo>
                    <a:pt x="1489" y="7317"/>
                  </a:lnTo>
                  <a:lnTo>
                    <a:pt x="1691" y="7519"/>
                  </a:lnTo>
                  <a:lnTo>
                    <a:pt x="1868" y="7772"/>
                  </a:lnTo>
                  <a:lnTo>
                    <a:pt x="2070" y="8074"/>
                  </a:lnTo>
                  <a:lnTo>
                    <a:pt x="2246" y="8402"/>
                  </a:lnTo>
                  <a:lnTo>
                    <a:pt x="2448" y="8756"/>
                  </a:lnTo>
                  <a:lnTo>
                    <a:pt x="2675" y="9134"/>
                  </a:lnTo>
                  <a:lnTo>
                    <a:pt x="2675" y="9134"/>
                  </a:lnTo>
                  <a:lnTo>
                    <a:pt x="2953" y="9538"/>
                  </a:lnTo>
                  <a:lnTo>
                    <a:pt x="3331" y="9967"/>
                  </a:lnTo>
                  <a:lnTo>
                    <a:pt x="3558" y="10194"/>
                  </a:lnTo>
                  <a:lnTo>
                    <a:pt x="3811" y="10446"/>
                  </a:lnTo>
                  <a:lnTo>
                    <a:pt x="4088" y="10673"/>
                  </a:lnTo>
                  <a:lnTo>
                    <a:pt x="4391" y="10925"/>
                  </a:lnTo>
                  <a:lnTo>
                    <a:pt x="4391" y="10925"/>
                  </a:lnTo>
                  <a:lnTo>
                    <a:pt x="4643" y="9967"/>
                  </a:lnTo>
                  <a:lnTo>
                    <a:pt x="4971" y="8806"/>
                  </a:lnTo>
                  <a:lnTo>
                    <a:pt x="5375" y="7494"/>
                  </a:lnTo>
                  <a:lnTo>
                    <a:pt x="5854" y="6031"/>
                  </a:lnTo>
                  <a:lnTo>
                    <a:pt x="5854" y="6031"/>
                  </a:lnTo>
                  <a:lnTo>
                    <a:pt x="6561" y="4038"/>
                  </a:lnTo>
                  <a:lnTo>
                    <a:pt x="6914" y="3079"/>
                  </a:lnTo>
                  <a:lnTo>
                    <a:pt x="7267" y="2171"/>
                  </a:lnTo>
                  <a:lnTo>
                    <a:pt x="7620" y="1414"/>
                  </a:lnTo>
                  <a:lnTo>
                    <a:pt x="7772" y="1111"/>
                  </a:lnTo>
                  <a:lnTo>
                    <a:pt x="7923" y="834"/>
                  </a:lnTo>
                  <a:lnTo>
                    <a:pt x="8074" y="606"/>
                  </a:lnTo>
                  <a:lnTo>
                    <a:pt x="8226" y="455"/>
                  </a:lnTo>
                  <a:lnTo>
                    <a:pt x="8352" y="354"/>
                  </a:lnTo>
                  <a:lnTo>
                    <a:pt x="8402" y="354"/>
                  </a:lnTo>
                  <a:lnTo>
                    <a:pt x="8453" y="354"/>
                  </a:lnTo>
                  <a:lnTo>
                    <a:pt x="8453" y="354"/>
                  </a:lnTo>
                  <a:lnTo>
                    <a:pt x="8529" y="379"/>
                  </a:lnTo>
                  <a:lnTo>
                    <a:pt x="8604" y="430"/>
                  </a:lnTo>
                  <a:lnTo>
                    <a:pt x="8655" y="531"/>
                  </a:lnTo>
                  <a:lnTo>
                    <a:pt x="8705" y="657"/>
                  </a:lnTo>
                  <a:lnTo>
                    <a:pt x="8781" y="834"/>
                  </a:lnTo>
                  <a:lnTo>
                    <a:pt x="8831" y="1086"/>
                  </a:lnTo>
                  <a:lnTo>
                    <a:pt x="8907" y="1717"/>
                  </a:lnTo>
                  <a:lnTo>
                    <a:pt x="8957" y="2625"/>
                  </a:lnTo>
                  <a:lnTo>
                    <a:pt x="8957" y="3836"/>
                  </a:lnTo>
                  <a:lnTo>
                    <a:pt x="8932" y="5375"/>
                  </a:lnTo>
                  <a:lnTo>
                    <a:pt x="8831" y="7292"/>
                  </a:lnTo>
                  <a:lnTo>
                    <a:pt x="8831" y="7292"/>
                  </a:lnTo>
                  <a:lnTo>
                    <a:pt x="9462" y="5350"/>
                  </a:lnTo>
                  <a:lnTo>
                    <a:pt x="10017" y="3735"/>
                  </a:lnTo>
                  <a:lnTo>
                    <a:pt x="10496" y="2473"/>
                  </a:lnTo>
                  <a:lnTo>
                    <a:pt x="10925" y="1489"/>
                  </a:lnTo>
                  <a:lnTo>
                    <a:pt x="11102" y="1086"/>
                  </a:lnTo>
                  <a:lnTo>
                    <a:pt x="11279" y="758"/>
                  </a:lnTo>
                  <a:lnTo>
                    <a:pt x="11430" y="506"/>
                  </a:lnTo>
                  <a:lnTo>
                    <a:pt x="11581" y="304"/>
                  </a:lnTo>
                  <a:lnTo>
                    <a:pt x="11707" y="152"/>
                  </a:lnTo>
                  <a:lnTo>
                    <a:pt x="11834" y="51"/>
                  </a:lnTo>
                  <a:lnTo>
                    <a:pt x="11935" y="1"/>
                  </a:lnTo>
                  <a:lnTo>
                    <a:pt x="12035" y="1"/>
                  </a:lnTo>
                  <a:lnTo>
                    <a:pt x="12035" y="1"/>
                  </a:lnTo>
                  <a:lnTo>
                    <a:pt x="12111" y="51"/>
                  </a:lnTo>
                  <a:lnTo>
                    <a:pt x="12212" y="127"/>
                  </a:lnTo>
                  <a:lnTo>
                    <a:pt x="12263" y="278"/>
                  </a:lnTo>
                  <a:lnTo>
                    <a:pt x="12338" y="480"/>
                  </a:lnTo>
                  <a:lnTo>
                    <a:pt x="12389" y="758"/>
                  </a:lnTo>
                  <a:lnTo>
                    <a:pt x="12439" y="1086"/>
                  </a:lnTo>
                  <a:lnTo>
                    <a:pt x="12490" y="1464"/>
                  </a:lnTo>
                  <a:lnTo>
                    <a:pt x="12490" y="1944"/>
                  </a:lnTo>
                  <a:lnTo>
                    <a:pt x="12515" y="3104"/>
                  </a:lnTo>
                  <a:lnTo>
                    <a:pt x="12464" y="4618"/>
                  </a:lnTo>
                  <a:lnTo>
                    <a:pt x="12363" y="6460"/>
                  </a:lnTo>
                  <a:lnTo>
                    <a:pt x="12187" y="8730"/>
                  </a:lnTo>
                  <a:lnTo>
                    <a:pt x="12187" y="8730"/>
                  </a:lnTo>
                  <a:lnTo>
                    <a:pt x="13196" y="6662"/>
                  </a:lnTo>
                  <a:lnTo>
                    <a:pt x="14054" y="5072"/>
                  </a:lnTo>
                  <a:lnTo>
                    <a:pt x="14735" y="3886"/>
                  </a:lnTo>
                  <a:lnTo>
                    <a:pt x="15013" y="3432"/>
                  </a:lnTo>
                  <a:lnTo>
                    <a:pt x="15265" y="3079"/>
                  </a:lnTo>
                  <a:lnTo>
                    <a:pt x="15467" y="2776"/>
                  </a:lnTo>
                  <a:lnTo>
                    <a:pt x="15669" y="2524"/>
                  </a:lnTo>
                  <a:lnTo>
                    <a:pt x="15820" y="2347"/>
                  </a:lnTo>
                  <a:lnTo>
                    <a:pt x="15971" y="2221"/>
                  </a:lnTo>
                  <a:lnTo>
                    <a:pt x="16072" y="2145"/>
                  </a:lnTo>
                  <a:lnTo>
                    <a:pt x="16173" y="2095"/>
                  </a:lnTo>
                  <a:lnTo>
                    <a:pt x="16249" y="2095"/>
                  </a:lnTo>
                  <a:lnTo>
                    <a:pt x="16299" y="2095"/>
                  </a:lnTo>
                  <a:lnTo>
                    <a:pt x="16299" y="2095"/>
                  </a:lnTo>
                  <a:lnTo>
                    <a:pt x="16350" y="2145"/>
                  </a:lnTo>
                  <a:lnTo>
                    <a:pt x="16400" y="2196"/>
                  </a:lnTo>
                  <a:lnTo>
                    <a:pt x="16476" y="2373"/>
                  </a:lnTo>
                  <a:lnTo>
                    <a:pt x="16501" y="2600"/>
                  </a:lnTo>
                  <a:lnTo>
                    <a:pt x="16526" y="2928"/>
                  </a:lnTo>
                  <a:lnTo>
                    <a:pt x="16501" y="3306"/>
                  </a:lnTo>
                  <a:lnTo>
                    <a:pt x="16451" y="3760"/>
                  </a:lnTo>
                  <a:lnTo>
                    <a:pt x="16274" y="4795"/>
                  </a:lnTo>
                  <a:lnTo>
                    <a:pt x="16047" y="6006"/>
                  </a:lnTo>
                  <a:lnTo>
                    <a:pt x="15769" y="7343"/>
                  </a:lnTo>
                  <a:lnTo>
                    <a:pt x="15416" y="8730"/>
                  </a:lnTo>
                  <a:lnTo>
                    <a:pt x="15063" y="10118"/>
                  </a:lnTo>
                  <a:lnTo>
                    <a:pt x="15063" y="10118"/>
                  </a:lnTo>
                  <a:lnTo>
                    <a:pt x="16022" y="8756"/>
                  </a:lnTo>
                  <a:lnTo>
                    <a:pt x="16829" y="7671"/>
                  </a:lnTo>
                  <a:lnTo>
                    <a:pt x="17485" y="6838"/>
                  </a:lnTo>
                  <a:lnTo>
                    <a:pt x="18015" y="6233"/>
                  </a:lnTo>
                  <a:lnTo>
                    <a:pt x="18419" y="5829"/>
                  </a:lnTo>
                  <a:lnTo>
                    <a:pt x="18595" y="5703"/>
                  </a:lnTo>
                  <a:lnTo>
                    <a:pt x="18747" y="5602"/>
                  </a:lnTo>
                  <a:lnTo>
                    <a:pt x="18847" y="5526"/>
                  </a:lnTo>
                  <a:lnTo>
                    <a:pt x="18974" y="5501"/>
                  </a:lnTo>
                  <a:lnTo>
                    <a:pt x="19049" y="5501"/>
                  </a:lnTo>
                  <a:lnTo>
                    <a:pt x="19125" y="5526"/>
                  </a:lnTo>
                  <a:lnTo>
                    <a:pt x="19125" y="5526"/>
                  </a:lnTo>
                  <a:lnTo>
                    <a:pt x="19175" y="5551"/>
                  </a:lnTo>
                  <a:lnTo>
                    <a:pt x="19226" y="5627"/>
                  </a:lnTo>
                  <a:lnTo>
                    <a:pt x="19276" y="5804"/>
                  </a:lnTo>
                  <a:lnTo>
                    <a:pt x="19302" y="6031"/>
                  </a:lnTo>
                  <a:lnTo>
                    <a:pt x="19302" y="6334"/>
                  </a:lnTo>
                  <a:lnTo>
                    <a:pt x="19251" y="6712"/>
                  </a:lnTo>
                  <a:lnTo>
                    <a:pt x="19175" y="7116"/>
                  </a:lnTo>
                  <a:lnTo>
                    <a:pt x="19075" y="7570"/>
                  </a:lnTo>
                  <a:lnTo>
                    <a:pt x="18948" y="8074"/>
                  </a:lnTo>
                  <a:lnTo>
                    <a:pt x="18620" y="9159"/>
                  </a:lnTo>
                  <a:lnTo>
                    <a:pt x="18217" y="10295"/>
                  </a:lnTo>
                  <a:lnTo>
                    <a:pt x="17737" y="11480"/>
                  </a:lnTo>
                  <a:lnTo>
                    <a:pt x="17460" y="12061"/>
                  </a:lnTo>
                  <a:lnTo>
                    <a:pt x="17182" y="12616"/>
                  </a:lnTo>
                  <a:lnTo>
                    <a:pt x="17182" y="12616"/>
                  </a:lnTo>
                  <a:lnTo>
                    <a:pt x="16804" y="13373"/>
                  </a:lnTo>
                  <a:lnTo>
                    <a:pt x="16400" y="14079"/>
                  </a:lnTo>
                  <a:lnTo>
                    <a:pt x="15971" y="14735"/>
                  </a:lnTo>
                  <a:lnTo>
                    <a:pt x="15542" y="15391"/>
                  </a:lnTo>
                  <a:lnTo>
                    <a:pt x="15113" y="15996"/>
                  </a:lnTo>
                  <a:lnTo>
                    <a:pt x="14659" y="16577"/>
                  </a:lnTo>
                  <a:lnTo>
                    <a:pt x="14205" y="17132"/>
                  </a:lnTo>
                  <a:lnTo>
                    <a:pt x="13751" y="17662"/>
                  </a:lnTo>
                  <a:lnTo>
                    <a:pt x="13297" y="18141"/>
                  </a:lnTo>
                  <a:lnTo>
                    <a:pt x="12868" y="18620"/>
                  </a:lnTo>
                  <a:lnTo>
                    <a:pt x="12414" y="19049"/>
                  </a:lnTo>
                  <a:lnTo>
                    <a:pt x="11985" y="19453"/>
                  </a:lnTo>
                  <a:lnTo>
                    <a:pt x="11127" y="20210"/>
                  </a:lnTo>
                  <a:lnTo>
                    <a:pt x="10345" y="20840"/>
                  </a:lnTo>
                  <a:lnTo>
                    <a:pt x="10345" y="20840"/>
                  </a:lnTo>
                  <a:lnTo>
                    <a:pt x="5551" y="29620"/>
                  </a:lnTo>
                  <a:lnTo>
                    <a:pt x="5551" y="29620"/>
                  </a:lnTo>
                  <a:lnTo>
                    <a:pt x="152" y="23263"/>
                  </a:lnTo>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187;p69"/>
            <p:cNvSpPr/>
            <p:nvPr/>
          </p:nvSpPr>
          <p:spPr>
            <a:xfrm>
              <a:off x="7846479" y="2081619"/>
              <a:ext cx="68737" cy="150073"/>
            </a:xfrm>
            <a:custGeom>
              <a:avLst/>
              <a:gdLst/>
              <a:ahLst/>
              <a:cxnLst/>
              <a:rect l="l" t="t" r="r" b="b"/>
              <a:pathLst>
                <a:path w="3710" h="8100" extrusionOk="0">
                  <a:moveTo>
                    <a:pt x="1" y="0"/>
                  </a:moveTo>
                  <a:lnTo>
                    <a:pt x="304" y="480"/>
                  </a:lnTo>
                  <a:lnTo>
                    <a:pt x="606" y="959"/>
                  </a:lnTo>
                  <a:lnTo>
                    <a:pt x="884" y="1438"/>
                  </a:lnTo>
                  <a:lnTo>
                    <a:pt x="1136" y="1918"/>
                  </a:lnTo>
                  <a:lnTo>
                    <a:pt x="1616" y="2902"/>
                  </a:lnTo>
                  <a:lnTo>
                    <a:pt x="2045" y="3886"/>
                  </a:lnTo>
                  <a:lnTo>
                    <a:pt x="2398" y="4920"/>
                  </a:lnTo>
                  <a:lnTo>
                    <a:pt x="2726" y="5955"/>
                  </a:lnTo>
                  <a:lnTo>
                    <a:pt x="3029" y="7014"/>
                  </a:lnTo>
                  <a:lnTo>
                    <a:pt x="3281" y="8099"/>
                  </a:lnTo>
                  <a:lnTo>
                    <a:pt x="3382" y="7822"/>
                  </a:lnTo>
                  <a:lnTo>
                    <a:pt x="3457" y="7544"/>
                  </a:lnTo>
                  <a:lnTo>
                    <a:pt x="3533" y="7267"/>
                  </a:lnTo>
                  <a:lnTo>
                    <a:pt x="3609" y="6964"/>
                  </a:lnTo>
                  <a:lnTo>
                    <a:pt x="3684" y="6383"/>
                  </a:lnTo>
                  <a:lnTo>
                    <a:pt x="3710" y="5778"/>
                  </a:lnTo>
                  <a:lnTo>
                    <a:pt x="3659" y="5172"/>
                  </a:lnTo>
                  <a:lnTo>
                    <a:pt x="3558" y="4567"/>
                  </a:lnTo>
                  <a:lnTo>
                    <a:pt x="3432" y="3987"/>
                  </a:lnTo>
                  <a:lnTo>
                    <a:pt x="3230" y="3406"/>
                  </a:lnTo>
                  <a:lnTo>
                    <a:pt x="2978" y="2851"/>
                  </a:lnTo>
                  <a:lnTo>
                    <a:pt x="2675" y="2322"/>
                  </a:lnTo>
                  <a:lnTo>
                    <a:pt x="2347" y="1817"/>
                  </a:lnTo>
                  <a:lnTo>
                    <a:pt x="1969" y="1363"/>
                  </a:lnTo>
                  <a:lnTo>
                    <a:pt x="1742" y="1136"/>
                  </a:lnTo>
                  <a:lnTo>
                    <a:pt x="1540" y="934"/>
                  </a:lnTo>
                  <a:lnTo>
                    <a:pt x="1288" y="757"/>
                  </a:lnTo>
                  <a:lnTo>
                    <a:pt x="1061" y="581"/>
                  </a:lnTo>
                  <a:lnTo>
                    <a:pt x="808" y="404"/>
                  </a:lnTo>
                  <a:lnTo>
                    <a:pt x="556" y="253"/>
                  </a:lnTo>
                  <a:lnTo>
                    <a:pt x="278" y="127"/>
                  </a:lnTo>
                  <a:lnTo>
                    <a:pt x="1"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188;p69"/>
            <p:cNvSpPr/>
            <p:nvPr/>
          </p:nvSpPr>
          <p:spPr>
            <a:xfrm>
              <a:off x="7296284" y="2239608"/>
              <a:ext cx="713346" cy="484754"/>
            </a:xfrm>
            <a:custGeom>
              <a:avLst/>
              <a:gdLst/>
              <a:ahLst/>
              <a:cxnLst/>
              <a:rect l="l" t="t" r="r" b="b"/>
              <a:pathLst>
                <a:path w="38502" h="26164" extrusionOk="0">
                  <a:moveTo>
                    <a:pt x="23389" y="1"/>
                  </a:moveTo>
                  <a:lnTo>
                    <a:pt x="22960" y="758"/>
                  </a:lnTo>
                  <a:lnTo>
                    <a:pt x="22682" y="1187"/>
                  </a:lnTo>
                  <a:lnTo>
                    <a:pt x="22379" y="1691"/>
                  </a:lnTo>
                  <a:lnTo>
                    <a:pt x="22001" y="2196"/>
                  </a:lnTo>
                  <a:lnTo>
                    <a:pt x="21597" y="2751"/>
                  </a:lnTo>
                  <a:lnTo>
                    <a:pt x="21118" y="3331"/>
                  </a:lnTo>
                  <a:lnTo>
                    <a:pt x="20613" y="3912"/>
                  </a:lnTo>
                  <a:lnTo>
                    <a:pt x="20058" y="4517"/>
                  </a:lnTo>
                  <a:lnTo>
                    <a:pt x="19453" y="5123"/>
                  </a:lnTo>
                  <a:lnTo>
                    <a:pt x="18772" y="5753"/>
                  </a:lnTo>
                  <a:lnTo>
                    <a:pt x="18065" y="6334"/>
                  </a:lnTo>
                  <a:lnTo>
                    <a:pt x="17283" y="6939"/>
                  </a:lnTo>
                  <a:lnTo>
                    <a:pt x="16450" y="7519"/>
                  </a:lnTo>
                  <a:lnTo>
                    <a:pt x="15542" y="8049"/>
                  </a:lnTo>
                  <a:lnTo>
                    <a:pt x="14583" y="8579"/>
                  </a:lnTo>
                  <a:lnTo>
                    <a:pt x="13953" y="8882"/>
                  </a:lnTo>
                  <a:lnTo>
                    <a:pt x="13347" y="9159"/>
                  </a:lnTo>
                  <a:lnTo>
                    <a:pt x="12742" y="9412"/>
                  </a:lnTo>
                  <a:lnTo>
                    <a:pt x="12136" y="9639"/>
                  </a:lnTo>
                  <a:lnTo>
                    <a:pt x="11531" y="9840"/>
                  </a:lnTo>
                  <a:lnTo>
                    <a:pt x="10925" y="10017"/>
                  </a:lnTo>
                  <a:lnTo>
                    <a:pt x="10320" y="10168"/>
                  </a:lnTo>
                  <a:lnTo>
                    <a:pt x="9739" y="10320"/>
                  </a:lnTo>
                  <a:lnTo>
                    <a:pt x="9159" y="10421"/>
                  </a:lnTo>
                  <a:lnTo>
                    <a:pt x="8604" y="10522"/>
                  </a:lnTo>
                  <a:lnTo>
                    <a:pt x="7494" y="10673"/>
                  </a:lnTo>
                  <a:lnTo>
                    <a:pt x="6434" y="10774"/>
                  </a:lnTo>
                  <a:lnTo>
                    <a:pt x="5450" y="10799"/>
                  </a:lnTo>
                  <a:lnTo>
                    <a:pt x="4492" y="10799"/>
                  </a:lnTo>
                  <a:lnTo>
                    <a:pt x="3609" y="10749"/>
                  </a:lnTo>
                  <a:lnTo>
                    <a:pt x="2801" y="10673"/>
                  </a:lnTo>
                  <a:lnTo>
                    <a:pt x="2070" y="10597"/>
                  </a:lnTo>
                  <a:lnTo>
                    <a:pt x="1414" y="10496"/>
                  </a:lnTo>
                  <a:lnTo>
                    <a:pt x="833" y="10370"/>
                  </a:lnTo>
                  <a:lnTo>
                    <a:pt x="1" y="10194"/>
                  </a:lnTo>
                  <a:lnTo>
                    <a:pt x="1" y="10194"/>
                  </a:lnTo>
                  <a:lnTo>
                    <a:pt x="4492" y="22506"/>
                  </a:lnTo>
                  <a:lnTo>
                    <a:pt x="5249" y="22935"/>
                  </a:lnTo>
                  <a:lnTo>
                    <a:pt x="6005" y="23338"/>
                  </a:lnTo>
                  <a:lnTo>
                    <a:pt x="6788" y="23717"/>
                  </a:lnTo>
                  <a:lnTo>
                    <a:pt x="7570" y="24070"/>
                  </a:lnTo>
                  <a:lnTo>
                    <a:pt x="8352" y="24398"/>
                  </a:lnTo>
                  <a:lnTo>
                    <a:pt x="9134" y="24701"/>
                  </a:lnTo>
                  <a:lnTo>
                    <a:pt x="9916" y="24953"/>
                  </a:lnTo>
                  <a:lnTo>
                    <a:pt x="10723" y="25205"/>
                  </a:lnTo>
                  <a:lnTo>
                    <a:pt x="11531" y="25407"/>
                  </a:lnTo>
                  <a:lnTo>
                    <a:pt x="12338" y="25609"/>
                  </a:lnTo>
                  <a:lnTo>
                    <a:pt x="13145" y="25760"/>
                  </a:lnTo>
                  <a:lnTo>
                    <a:pt x="13953" y="25912"/>
                  </a:lnTo>
                  <a:lnTo>
                    <a:pt x="14760" y="26013"/>
                  </a:lnTo>
                  <a:lnTo>
                    <a:pt x="15567" y="26088"/>
                  </a:lnTo>
                  <a:lnTo>
                    <a:pt x="16375" y="26139"/>
                  </a:lnTo>
                  <a:lnTo>
                    <a:pt x="17182" y="26164"/>
                  </a:lnTo>
                  <a:lnTo>
                    <a:pt x="17964" y="26164"/>
                  </a:lnTo>
                  <a:lnTo>
                    <a:pt x="18772" y="26139"/>
                  </a:lnTo>
                  <a:lnTo>
                    <a:pt x="19579" y="26063"/>
                  </a:lnTo>
                  <a:lnTo>
                    <a:pt x="20361" y="25987"/>
                  </a:lnTo>
                  <a:lnTo>
                    <a:pt x="21143" y="25886"/>
                  </a:lnTo>
                  <a:lnTo>
                    <a:pt x="21925" y="25735"/>
                  </a:lnTo>
                  <a:lnTo>
                    <a:pt x="22707" y="25558"/>
                  </a:lnTo>
                  <a:lnTo>
                    <a:pt x="23464" y="25382"/>
                  </a:lnTo>
                  <a:lnTo>
                    <a:pt x="24221" y="25155"/>
                  </a:lnTo>
                  <a:lnTo>
                    <a:pt x="24978" y="24902"/>
                  </a:lnTo>
                  <a:lnTo>
                    <a:pt x="25710" y="24625"/>
                  </a:lnTo>
                  <a:lnTo>
                    <a:pt x="26441" y="24322"/>
                  </a:lnTo>
                  <a:lnTo>
                    <a:pt x="27148" y="23969"/>
                  </a:lnTo>
                  <a:lnTo>
                    <a:pt x="27854" y="23616"/>
                  </a:lnTo>
                  <a:lnTo>
                    <a:pt x="28561" y="23237"/>
                  </a:lnTo>
                  <a:lnTo>
                    <a:pt x="29217" y="22808"/>
                  </a:lnTo>
                  <a:lnTo>
                    <a:pt x="29847" y="22405"/>
                  </a:lnTo>
                  <a:lnTo>
                    <a:pt x="30428" y="21976"/>
                  </a:lnTo>
                  <a:lnTo>
                    <a:pt x="30983" y="21547"/>
                  </a:lnTo>
                  <a:lnTo>
                    <a:pt x="31512" y="21118"/>
                  </a:lnTo>
                  <a:lnTo>
                    <a:pt x="32017" y="20664"/>
                  </a:lnTo>
                  <a:lnTo>
                    <a:pt x="32496" y="20210"/>
                  </a:lnTo>
                  <a:lnTo>
                    <a:pt x="32951" y="19730"/>
                  </a:lnTo>
                  <a:lnTo>
                    <a:pt x="33379" y="19276"/>
                  </a:lnTo>
                  <a:lnTo>
                    <a:pt x="33808" y="18797"/>
                  </a:lnTo>
                  <a:lnTo>
                    <a:pt x="34187" y="18318"/>
                  </a:lnTo>
                  <a:lnTo>
                    <a:pt x="34565" y="17838"/>
                  </a:lnTo>
                  <a:lnTo>
                    <a:pt x="34918" y="17359"/>
                  </a:lnTo>
                  <a:lnTo>
                    <a:pt x="35574" y="16400"/>
                  </a:lnTo>
                  <a:lnTo>
                    <a:pt x="36130" y="15467"/>
                  </a:lnTo>
                  <a:lnTo>
                    <a:pt x="36634" y="14558"/>
                  </a:lnTo>
                  <a:lnTo>
                    <a:pt x="37063" y="13675"/>
                  </a:lnTo>
                  <a:lnTo>
                    <a:pt x="37441" y="12868"/>
                  </a:lnTo>
                  <a:lnTo>
                    <a:pt x="37744" y="12086"/>
                  </a:lnTo>
                  <a:lnTo>
                    <a:pt x="38022" y="11379"/>
                  </a:lnTo>
                  <a:lnTo>
                    <a:pt x="38224" y="10774"/>
                  </a:lnTo>
                  <a:lnTo>
                    <a:pt x="38501" y="9790"/>
                  </a:lnTo>
                  <a:lnTo>
                    <a:pt x="233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189;p69"/>
            <p:cNvSpPr/>
            <p:nvPr/>
          </p:nvSpPr>
          <p:spPr>
            <a:xfrm>
              <a:off x="7296284" y="2239608"/>
              <a:ext cx="713346" cy="484754"/>
            </a:xfrm>
            <a:custGeom>
              <a:avLst/>
              <a:gdLst/>
              <a:ahLst/>
              <a:cxnLst/>
              <a:rect l="l" t="t" r="r" b="b"/>
              <a:pathLst>
                <a:path w="38502" h="26164" fill="none" extrusionOk="0">
                  <a:moveTo>
                    <a:pt x="4492" y="22506"/>
                  </a:moveTo>
                  <a:lnTo>
                    <a:pt x="4492" y="22506"/>
                  </a:lnTo>
                  <a:lnTo>
                    <a:pt x="5249" y="22935"/>
                  </a:lnTo>
                  <a:lnTo>
                    <a:pt x="6005" y="23338"/>
                  </a:lnTo>
                  <a:lnTo>
                    <a:pt x="6788" y="23717"/>
                  </a:lnTo>
                  <a:lnTo>
                    <a:pt x="7570" y="24070"/>
                  </a:lnTo>
                  <a:lnTo>
                    <a:pt x="8352" y="24398"/>
                  </a:lnTo>
                  <a:lnTo>
                    <a:pt x="9134" y="24701"/>
                  </a:lnTo>
                  <a:lnTo>
                    <a:pt x="9916" y="24953"/>
                  </a:lnTo>
                  <a:lnTo>
                    <a:pt x="10723" y="25205"/>
                  </a:lnTo>
                  <a:lnTo>
                    <a:pt x="11531" y="25407"/>
                  </a:lnTo>
                  <a:lnTo>
                    <a:pt x="12338" y="25609"/>
                  </a:lnTo>
                  <a:lnTo>
                    <a:pt x="13145" y="25760"/>
                  </a:lnTo>
                  <a:lnTo>
                    <a:pt x="13953" y="25912"/>
                  </a:lnTo>
                  <a:lnTo>
                    <a:pt x="14760" y="26013"/>
                  </a:lnTo>
                  <a:lnTo>
                    <a:pt x="15567" y="26088"/>
                  </a:lnTo>
                  <a:lnTo>
                    <a:pt x="16375" y="26139"/>
                  </a:lnTo>
                  <a:lnTo>
                    <a:pt x="17182" y="26164"/>
                  </a:lnTo>
                  <a:lnTo>
                    <a:pt x="17964" y="26164"/>
                  </a:lnTo>
                  <a:lnTo>
                    <a:pt x="18772" y="26139"/>
                  </a:lnTo>
                  <a:lnTo>
                    <a:pt x="19579" y="26063"/>
                  </a:lnTo>
                  <a:lnTo>
                    <a:pt x="20361" y="25987"/>
                  </a:lnTo>
                  <a:lnTo>
                    <a:pt x="21143" y="25886"/>
                  </a:lnTo>
                  <a:lnTo>
                    <a:pt x="21925" y="25735"/>
                  </a:lnTo>
                  <a:lnTo>
                    <a:pt x="22707" y="25558"/>
                  </a:lnTo>
                  <a:lnTo>
                    <a:pt x="23464" y="25382"/>
                  </a:lnTo>
                  <a:lnTo>
                    <a:pt x="24221" y="25155"/>
                  </a:lnTo>
                  <a:lnTo>
                    <a:pt x="24978" y="24902"/>
                  </a:lnTo>
                  <a:lnTo>
                    <a:pt x="25710" y="24625"/>
                  </a:lnTo>
                  <a:lnTo>
                    <a:pt x="26441" y="24322"/>
                  </a:lnTo>
                  <a:lnTo>
                    <a:pt x="27148" y="23969"/>
                  </a:lnTo>
                  <a:lnTo>
                    <a:pt x="27854" y="23616"/>
                  </a:lnTo>
                  <a:lnTo>
                    <a:pt x="28561" y="23237"/>
                  </a:lnTo>
                  <a:lnTo>
                    <a:pt x="29217" y="22808"/>
                  </a:lnTo>
                  <a:lnTo>
                    <a:pt x="29217" y="22808"/>
                  </a:lnTo>
                  <a:lnTo>
                    <a:pt x="29847" y="22405"/>
                  </a:lnTo>
                  <a:lnTo>
                    <a:pt x="30428" y="21976"/>
                  </a:lnTo>
                  <a:lnTo>
                    <a:pt x="30983" y="21547"/>
                  </a:lnTo>
                  <a:lnTo>
                    <a:pt x="31512" y="21118"/>
                  </a:lnTo>
                  <a:lnTo>
                    <a:pt x="32017" y="20664"/>
                  </a:lnTo>
                  <a:lnTo>
                    <a:pt x="32496" y="20210"/>
                  </a:lnTo>
                  <a:lnTo>
                    <a:pt x="32951" y="19730"/>
                  </a:lnTo>
                  <a:lnTo>
                    <a:pt x="33379" y="19276"/>
                  </a:lnTo>
                  <a:lnTo>
                    <a:pt x="33808" y="18797"/>
                  </a:lnTo>
                  <a:lnTo>
                    <a:pt x="34187" y="18318"/>
                  </a:lnTo>
                  <a:lnTo>
                    <a:pt x="34565" y="17838"/>
                  </a:lnTo>
                  <a:lnTo>
                    <a:pt x="34918" y="17359"/>
                  </a:lnTo>
                  <a:lnTo>
                    <a:pt x="35574" y="16400"/>
                  </a:lnTo>
                  <a:lnTo>
                    <a:pt x="36130" y="15467"/>
                  </a:lnTo>
                  <a:lnTo>
                    <a:pt x="36634" y="14558"/>
                  </a:lnTo>
                  <a:lnTo>
                    <a:pt x="37063" y="13675"/>
                  </a:lnTo>
                  <a:lnTo>
                    <a:pt x="37441" y="12868"/>
                  </a:lnTo>
                  <a:lnTo>
                    <a:pt x="37744" y="12086"/>
                  </a:lnTo>
                  <a:lnTo>
                    <a:pt x="38022" y="11379"/>
                  </a:lnTo>
                  <a:lnTo>
                    <a:pt x="38224" y="10774"/>
                  </a:lnTo>
                  <a:lnTo>
                    <a:pt x="38501" y="9790"/>
                  </a:lnTo>
                  <a:lnTo>
                    <a:pt x="38501" y="9790"/>
                  </a:lnTo>
                  <a:lnTo>
                    <a:pt x="23389" y="1"/>
                  </a:lnTo>
                  <a:lnTo>
                    <a:pt x="23389" y="1"/>
                  </a:lnTo>
                  <a:lnTo>
                    <a:pt x="22960" y="758"/>
                  </a:lnTo>
                  <a:lnTo>
                    <a:pt x="22682" y="1187"/>
                  </a:lnTo>
                  <a:lnTo>
                    <a:pt x="22379" y="1691"/>
                  </a:lnTo>
                  <a:lnTo>
                    <a:pt x="22001" y="2196"/>
                  </a:lnTo>
                  <a:lnTo>
                    <a:pt x="21597" y="2751"/>
                  </a:lnTo>
                  <a:lnTo>
                    <a:pt x="21118" y="3331"/>
                  </a:lnTo>
                  <a:lnTo>
                    <a:pt x="20613" y="3912"/>
                  </a:lnTo>
                  <a:lnTo>
                    <a:pt x="20058" y="4517"/>
                  </a:lnTo>
                  <a:lnTo>
                    <a:pt x="19453" y="5123"/>
                  </a:lnTo>
                  <a:lnTo>
                    <a:pt x="18772" y="5753"/>
                  </a:lnTo>
                  <a:lnTo>
                    <a:pt x="18065" y="6334"/>
                  </a:lnTo>
                  <a:lnTo>
                    <a:pt x="17283" y="6939"/>
                  </a:lnTo>
                  <a:lnTo>
                    <a:pt x="16450" y="7519"/>
                  </a:lnTo>
                  <a:lnTo>
                    <a:pt x="15542" y="8049"/>
                  </a:lnTo>
                  <a:lnTo>
                    <a:pt x="14583" y="8579"/>
                  </a:lnTo>
                  <a:lnTo>
                    <a:pt x="14583" y="8579"/>
                  </a:lnTo>
                  <a:lnTo>
                    <a:pt x="13953" y="8882"/>
                  </a:lnTo>
                  <a:lnTo>
                    <a:pt x="13347" y="9159"/>
                  </a:lnTo>
                  <a:lnTo>
                    <a:pt x="12742" y="9412"/>
                  </a:lnTo>
                  <a:lnTo>
                    <a:pt x="12136" y="9639"/>
                  </a:lnTo>
                  <a:lnTo>
                    <a:pt x="11531" y="9840"/>
                  </a:lnTo>
                  <a:lnTo>
                    <a:pt x="10925" y="10017"/>
                  </a:lnTo>
                  <a:lnTo>
                    <a:pt x="10320" y="10168"/>
                  </a:lnTo>
                  <a:lnTo>
                    <a:pt x="9739" y="10320"/>
                  </a:lnTo>
                  <a:lnTo>
                    <a:pt x="9159" y="10421"/>
                  </a:lnTo>
                  <a:lnTo>
                    <a:pt x="8604" y="10522"/>
                  </a:lnTo>
                  <a:lnTo>
                    <a:pt x="7494" y="10673"/>
                  </a:lnTo>
                  <a:lnTo>
                    <a:pt x="6434" y="10774"/>
                  </a:lnTo>
                  <a:lnTo>
                    <a:pt x="5450" y="10799"/>
                  </a:lnTo>
                  <a:lnTo>
                    <a:pt x="4492" y="10799"/>
                  </a:lnTo>
                  <a:lnTo>
                    <a:pt x="3609" y="10749"/>
                  </a:lnTo>
                  <a:lnTo>
                    <a:pt x="2801" y="10673"/>
                  </a:lnTo>
                  <a:lnTo>
                    <a:pt x="2070" y="10597"/>
                  </a:lnTo>
                  <a:lnTo>
                    <a:pt x="1414" y="10496"/>
                  </a:lnTo>
                  <a:lnTo>
                    <a:pt x="833" y="10370"/>
                  </a:lnTo>
                  <a:lnTo>
                    <a:pt x="1" y="10194"/>
                  </a:lnTo>
                  <a:lnTo>
                    <a:pt x="1" y="10194"/>
                  </a:lnTo>
                  <a:lnTo>
                    <a:pt x="4492" y="225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190;p69"/>
            <p:cNvSpPr/>
            <p:nvPr/>
          </p:nvSpPr>
          <p:spPr>
            <a:xfrm>
              <a:off x="6599773" y="2428929"/>
              <a:ext cx="960151" cy="1027461"/>
            </a:xfrm>
            <a:custGeom>
              <a:avLst/>
              <a:gdLst/>
              <a:ahLst/>
              <a:cxnLst/>
              <a:rect l="l" t="t" r="r" b="b"/>
              <a:pathLst>
                <a:path w="51823" h="55456" extrusionOk="0">
                  <a:moveTo>
                    <a:pt x="37946" y="1"/>
                  </a:moveTo>
                  <a:lnTo>
                    <a:pt x="10723" y="2751"/>
                  </a:lnTo>
                  <a:lnTo>
                    <a:pt x="10824" y="3659"/>
                  </a:lnTo>
                  <a:lnTo>
                    <a:pt x="10900" y="4668"/>
                  </a:lnTo>
                  <a:lnTo>
                    <a:pt x="10976" y="5753"/>
                  </a:lnTo>
                  <a:lnTo>
                    <a:pt x="11026" y="6889"/>
                  </a:lnTo>
                  <a:lnTo>
                    <a:pt x="11051" y="8125"/>
                  </a:lnTo>
                  <a:lnTo>
                    <a:pt x="11051" y="9411"/>
                  </a:lnTo>
                  <a:lnTo>
                    <a:pt x="11001" y="10774"/>
                  </a:lnTo>
                  <a:lnTo>
                    <a:pt x="10925" y="12187"/>
                  </a:lnTo>
                  <a:lnTo>
                    <a:pt x="10799" y="13675"/>
                  </a:lnTo>
                  <a:lnTo>
                    <a:pt x="10622" y="15214"/>
                  </a:lnTo>
                  <a:lnTo>
                    <a:pt x="10395" y="16778"/>
                  </a:lnTo>
                  <a:lnTo>
                    <a:pt x="10118" y="18418"/>
                  </a:lnTo>
                  <a:lnTo>
                    <a:pt x="9765" y="20084"/>
                  </a:lnTo>
                  <a:lnTo>
                    <a:pt x="9538" y="20916"/>
                  </a:lnTo>
                  <a:lnTo>
                    <a:pt x="9336" y="21774"/>
                  </a:lnTo>
                  <a:lnTo>
                    <a:pt x="9083" y="22657"/>
                  </a:lnTo>
                  <a:lnTo>
                    <a:pt x="8831" y="23515"/>
                  </a:lnTo>
                  <a:lnTo>
                    <a:pt x="8554" y="24398"/>
                  </a:lnTo>
                  <a:lnTo>
                    <a:pt x="8251" y="25306"/>
                  </a:lnTo>
                  <a:lnTo>
                    <a:pt x="7797" y="26542"/>
                  </a:lnTo>
                  <a:lnTo>
                    <a:pt x="7317" y="27728"/>
                  </a:lnTo>
                  <a:lnTo>
                    <a:pt x="6838" y="28889"/>
                  </a:lnTo>
                  <a:lnTo>
                    <a:pt x="6333" y="29999"/>
                  </a:lnTo>
                  <a:lnTo>
                    <a:pt x="5804" y="31084"/>
                  </a:lnTo>
                  <a:lnTo>
                    <a:pt x="5274" y="32118"/>
                  </a:lnTo>
                  <a:lnTo>
                    <a:pt x="4744" y="33102"/>
                  </a:lnTo>
                  <a:lnTo>
                    <a:pt x="4214" y="34061"/>
                  </a:lnTo>
                  <a:lnTo>
                    <a:pt x="3659" y="34969"/>
                  </a:lnTo>
                  <a:lnTo>
                    <a:pt x="3129" y="35827"/>
                  </a:lnTo>
                  <a:lnTo>
                    <a:pt x="2574" y="36659"/>
                  </a:lnTo>
                  <a:lnTo>
                    <a:pt x="2044" y="37441"/>
                  </a:lnTo>
                  <a:lnTo>
                    <a:pt x="1515" y="38198"/>
                  </a:lnTo>
                  <a:lnTo>
                    <a:pt x="1010" y="38879"/>
                  </a:lnTo>
                  <a:lnTo>
                    <a:pt x="1" y="40166"/>
                  </a:lnTo>
                  <a:lnTo>
                    <a:pt x="455" y="40721"/>
                  </a:lnTo>
                  <a:lnTo>
                    <a:pt x="1086" y="41428"/>
                  </a:lnTo>
                  <a:lnTo>
                    <a:pt x="1893" y="42311"/>
                  </a:lnTo>
                  <a:lnTo>
                    <a:pt x="2877" y="43295"/>
                  </a:lnTo>
                  <a:lnTo>
                    <a:pt x="3432" y="43850"/>
                  </a:lnTo>
                  <a:lnTo>
                    <a:pt x="4037" y="44405"/>
                  </a:lnTo>
                  <a:lnTo>
                    <a:pt x="4668" y="44985"/>
                  </a:lnTo>
                  <a:lnTo>
                    <a:pt x="5349" y="45591"/>
                  </a:lnTo>
                  <a:lnTo>
                    <a:pt x="6081" y="46196"/>
                  </a:lnTo>
                  <a:lnTo>
                    <a:pt x="6863" y="46802"/>
                  </a:lnTo>
                  <a:lnTo>
                    <a:pt x="7671" y="47432"/>
                  </a:lnTo>
                  <a:lnTo>
                    <a:pt x="8528" y="48038"/>
                  </a:lnTo>
                  <a:lnTo>
                    <a:pt x="9437" y="48669"/>
                  </a:lnTo>
                  <a:lnTo>
                    <a:pt x="10395" y="49274"/>
                  </a:lnTo>
                  <a:lnTo>
                    <a:pt x="11379" y="49880"/>
                  </a:lnTo>
                  <a:lnTo>
                    <a:pt x="12388" y="50460"/>
                  </a:lnTo>
                  <a:lnTo>
                    <a:pt x="13473" y="51040"/>
                  </a:lnTo>
                  <a:lnTo>
                    <a:pt x="14583" y="51595"/>
                  </a:lnTo>
                  <a:lnTo>
                    <a:pt x="15744" y="52125"/>
                  </a:lnTo>
                  <a:lnTo>
                    <a:pt x="16930" y="52630"/>
                  </a:lnTo>
                  <a:lnTo>
                    <a:pt x="18166" y="53084"/>
                  </a:lnTo>
                  <a:lnTo>
                    <a:pt x="19453" y="53538"/>
                  </a:lnTo>
                  <a:lnTo>
                    <a:pt x="20765" y="53941"/>
                  </a:lnTo>
                  <a:lnTo>
                    <a:pt x="22127" y="54295"/>
                  </a:lnTo>
                  <a:lnTo>
                    <a:pt x="23515" y="54623"/>
                  </a:lnTo>
                  <a:lnTo>
                    <a:pt x="24953" y="54900"/>
                  </a:lnTo>
                  <a:lnTo>
                    <a:pt x="26441" y="55127"/>
                  </a:lnTo>
                  <a:lnTo>
                    <a:pt x="27955" y="55279"/>
                  </a:lnTo>
                  <a:lnTo>
                    <a:pt x="29015" y="55380"/>
                  </a:lnTo>
                  <a:lnTo>
                    <a:pt x="30049" y="55430"/>
                  </a:lnTo>
                  <a:lnTo>
                    <a:pt x="31058" y="55455"/>
                  </a:lnTo>
                  <a:lnTo>
                    <a:pt x="32068" y="55455"/>
                  </a:lnTo>
                  <a:lnTo>
                    <a:pt x="33051" y="55430"/>
                  </a:lnTo>
                  <a:lnTo>
                    <a:pt x="34035" y="55380"/>
                  </a:lnTo>
                  <a:lnTo>
                    <a:pt x="34969" y="55304"/>
                  </a:lnTo>
                  <a:lnTo>
                    <a:pt x="35902" y="55203"/>
                  </a:lnTo>
                  <a:lnTo>
                    <a:pt x="36811" y="55102"/>
                  </a:lnTo>
                  <a:lnTo>
                    <a:pt x="37719" y="54951"/>
                  </a:lnTo>
                  <a:lnTo>
                    <a:pt x="38577" y="54825"/>
                  </a:lnTo>
                  <a:lnTo>
                    <a:pt x="39435" y="54648"/>
                  </a:lnTo>
                  <a:lnTo>
                    <a:pt x="40267" y="54471"/>
                  </a:lnTo>
                  <a:lnTo>
                    <a:pt x="41074" y="54269"/>
                  </a:lnTo>
                  <a:lnTo>
                    <a:pt x="41857" y="54068"/>
                  </a:lnTo>
                  <a:lnTo>
                    <a:pt x="42613" y="53866"/>
                  </a:lnTo>
                  <a:lnTo>
                    <a:pt x="44052" y="53412"/>
                  </a:lnTo>
                  <a:lnTo>
                    <a:pt x="45414" y="52958"/>
                  </a:lnTo>
                  <a:lnTo>
                    <a:pt x="46675" y="52478"/>
                  </a:lnTo>
                  <a:lnTo>
                    <a:pt x="47811" y="51974"/>
                  </a:lnTo>
                  <a:lnTo>
                    <a:pt x="48870" y="51494"/>
                  </a:lnTo>
                  <a:lnTo>
                    <a:pt x="49804" y="51040"/>
                  </a:lnTo>
                  <a:lnTo>
                    <a:pt x="50611" y="50636"/>
                  </a:lnTo>
                  <a:lnTo>
                    <a:pt x="51318" y="50258"/>
                  </a:lnTo>
                  <a:lnTo>
                    <a:pt x="51494" y="48517"/>
                  </a:lnTo>
                  <a:lnTo>
                    <a:pt x="51646" y="46701"/>
                  </a:lnTo>
                  <a:lnTo>
                    <a:pt x="51747" y="44834"/>
                  </a:lnTo>
                  <a:lnTo>
                    <a:pt x="51822" y="42866"/>
                  </a:lnTo>
                  <a:lnTo>
                    <a:pt x="51822" y="41857"/>
                  </a:lnTo>
                  <a:lnTo>
                    <a:pt x="51822" y="40847"/>
                  </a:lnTo>
                  <a:lnTo>
                    <a:pt x="51797" y="39813"/>
                  </a:lnTo>
                  <a:lnTo>
                    <a:pt x="51747" y="38753"/>
                  </a:lnTo>
                  <a:lnTo>
                    <a:pt x="51696" y="37668"/>
                  </a:lnTo>
                  <a:lnTo>
                    <a:pt x="51620" y="36584"/>
                  </a:lnTo>
                  <a:lnTo>
                    <a:pt x="51545" y="35499"/>
                  </a:lnTo>
                  <a:lnTo>
                    <a:pt x="51419" y="34363"/>
                  </a:lnTo>
                  <a:lnTo>
                    <a:pt x="51242" y="32875"/>
                  </a:lnTo>
                  <a:lnTo>
                    <a:pt x="51040" y="31386"/>
                  </a:lnTo>
                  <a:lnTo>
                    <a:pt x="50788" y="29948"/>
                  </a:lnTo>
                  <a:lnTo>
                    <a:pt x="50536" y="28510"/>
                  </a:lnTo>
                  <a:lnTo>
                    <a:pt x="50233" y="27123"/>
                  </a:lnTo>
                  <a:lnTo>
                    <a:pt x="49930" y="25760"/>
                  </a:lnTo>
                  <a:lnTo>
                    <a:pt x="49577" y="24398"/>
                  </a:lnTo>
                  <a:lnTo>
                    <a:pt x="49224" y="23086"/>
                  </a:lnTo>
                  <a:lnTo>
                    <a:pt x="48845" y="21799"/>
                  </a:lnTo>
                  <a:lnTo>
                    <a:pt x="48441" y="20538"/>
                  </a:lnTo>
                  <a:lnTo>
                    <a:pt x="48038" y="19301"/>
                  </a:lnTo>
                  <a:lnTo>
                    <a:pt x="47609" y="18090"/>
                  </a:lnTo>
                  <a:lnTo>
                    <a:pt x="47155" y="16905"/>
                  </a:lnTo>
                  <a:lnTo>
                    <a:pt x="46701" y="15744"/>
                  </a:lnTo>
                  <a:lnTo>
                    <a:pt x="46221" y="14609"/>
                  </a:lnTo>
                  <a:lnTo>
                    <a:pt x="45742" y="13524"/>
                  </a:lnTo>
                  <a:lnTo>
                    <a:pt x="45263" y="12439"/>
                  </a:lnTo>
                  <a:lnTo>
                    <a:pt x="44783" y="11405"/>
                  </a:lnTo>
                  <a:lnTo>
                    <a:pt x="44279" y="10395"/>
                  </a:lnTo>
                  <a:lnTo>
                    <a:pt x="43774" y="9411"/>
                  </a:lnTo>
                  <a:lnTo>
                    <a:pt x="43269" y="8453"/>
                  </a:lnTo>
                  <a:lnTo>
                    <a:pt x="42765" y="7545"/>
                  </a:lnTo>
                  <a:lnTo>
                    <a:pt x="41756" y="5778"/>
                  </a:lnTo>
                  <a:lnTo>
                    <a:pt x="40746" y="4164"/>
                  </a:lnTo>
                  <a:lnTo>
                    <a:pt x="39763" y="2650"/>
                  </a:lnTo>
                  <a:lnTo>
                    <a:pt x="38829" y="1262"/>
                  </a:lnTo>
                  <a:lnTo>
                    <a:pt x="379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191;p69"/>
            <p:cNvSpPr/>
            <p:nvPr/>
          </p:nvSpPr>
          <p:spPr>
            <a:xfrm>
              <a:off x="6599773" y="2428929"/>
              <a:ext cx="960151" cy="1027461"/>
            </a:xfrm>
            <a:custGeom>
              <a:avLst/>
              <a:gdLst/>
              <a:ahLst/>
              <a:cxnLst/>
              <a:rect l="l" t="t" r="r" b="b"/>
              <a:pathLst>
                <a:path w="51823" h="55456" fill="none" extrusionOk="0">
                  <a:moveTo>
                    <a:pt x="10723" y="2751"/>
                  </a:moveTo>
                  <a:lnTo>
                    <a:pt x="10723" y="2751"/>
                  </a:lnTo>
                  <a:lnTo>
                    <a:pt x="10824" y="3659"/>
                  </a:lnTo>
                  <a:lnTo>
                    <a:pt x="10900" y="4668"/>
                  </a:lnTo>
                  <a:lnTo>
                    <a:pt x="10976" y="5753"/>
                  </a:lnTo>
                  <a:lnTo>
                    <a:pt x="11026" y="6889"/>
                  </a:lnTo>
                  <a:lnTo>
                    <a:pt x="11051" y="8125"/>
                  </a:lnTo>
                  <a:lnTo>
                    <a:pt x="11051" y="9411"/>
                  </a:lnTo>
                  <a:lnTo>
                    <a:pt x="11001" y="10774"/>
                  </a:lnTo>
                  <a:lnTo>
                    <a:pt x="10925" y="12187"/>
                  </a:lnTo>
                  <a:lnTo>
                    <a:pt x="10799" y="13675"/>
                  </a:lnTo>
                  <a:lnTo>
                    <a:pt x="10622" y="15214"/>
                  </a:lnTo>
                  <a:lnTo>
                    <a:pt x="10395" y="16778"/>
                  </a:lnTo>
                  <a:lnTo>
                    <a:pt x="10118" y="18418"/>
                  </a:lnTo>
                  <a:lnTo>
                    <a:pt x="9765" y="20084"/>
                  </a:lnTo>
                  <a:lnTo>
                    <a:pt x="9538" y="20916"/>
                  </a:lnTo>
                  <a:lnTo>
                    <a:pt x="9336" y="21774"/>
                  </a:lnTo>
                  <a:lnTo>
                    <a:pt x="9083" y="22657"/>
                  </a:lnTo>
                  <a:lnTo>
                    <a:pt x="8831" y="23515"/>
                  </a:lnTo>
                  <a:lnTo>
                    <a:pt x="8554" y="24398"/>
                  </a:lnTo>
                  <a:lnTo>
                    <a:pt x="8251" y="25306"/>
                  </a:lnTo>
                  <a:lnTo>
                    <a:pt x="8251" y="25306"/>
                  </a:lnTo>
                  <a:lnTo>
                    <a:pt x="7797" y="26542"/>
                  </a:lnTo>
                  <a:lnTo>
                    <a:pt x="7317" y="27728"/>
                  </a:lnTo>
                  <a:lnTo>
                    <a:pt x="6838" y="28889"/>
                  </a:lnTo>
                  <a:lnTo>
                    <a:pt x="6333" y="29999"/>
                  </a:lnTo>
                  <a:lnTo>
                    <a:pt x="5804" y="31084"/>
                  </a:lnTo>
                  <a:lnTo>
                    <a:pt x="5274" y="32118"/>
                  </a:lnTo>
                  <a:lnTo>
                    <a:pt x="4744" y="33102"/>
                  </a:lnTo>
                  <a:lnTo>
                    <a:pt x="4214" y="34061"/>
                  </a:lnTo>
                  <a:lnTo>
                    <a:pt x="3659" y="34969"/>
                  </a:lnTo>
                  <a:lnTo>
                    <a:pt x="3129" y="35827"/>
                  </a:lnTo>
                  <a:lnTo>
                    <a:pt x="2574" y="36659"/>
                  </a:lnTo>
                  <a:lnTo>
                    <a:pt x="2044" y="37441"/>
                  </a:lnTo>
                  <a:lnTo>
                    <a:pt x="1515" y="38198"/>
                  </a:lnTo>
                  <a:lnTo>
                    <a:pt x="1010" y="38879"/>
                  </a:lnTo>
                  <a:lnTo>
                    <a:pt x="1" y="40166"/>
                  </a:lnTo>
                  <a:lnTo>
                    <a:pt x="1" y="40166"/>
                  </a:lnTo>
                  <a:lnTo>
                    <a:pt x="455" y="40721"/>
                  </a:lnTo>
                  <a:lnTo>
                    <a:pt x="1086" y="41428"/>
                  </a:lnTo>
                  <a:lnTo>
                    <a:pt x="1893" y="42311"/>
                  </a:lnTo>
                  <a:lnTo>
                    <a:pt x="2877" y="43295"/>
                  </a:lnTo>
                  <a:lnTo>
                    <a:pt x="3432" y="43850"/>
                  </a:lnTo>
                  <a:lnTo>
                    <a:pt x="4037" y="44405"/>
                  </a:lnTo>
                  <a:lnTo>
                    <a:pt x="4668" y="44985"/>
                  </a:lnTo>
                  <a:lnTo>
                    <a:pt x="5349" y="45591"/>
                  </a:lnTo>
                  <a:lnTo>
                    <a:pt x="6081" y="46196"/>
                  </a:lnTo>
                  <a:lnTo>
                    <a:pt x="6863" y="46802"/>
                  </a:lnTo>
                  <a:lnTo>
                    <a:pt x="7671" y="47432"/>
                  </a:lnTo>
                  <a:lnTo>
                    <a:pt x="8528" y="48038"/>
                  </a:lnTo>
                  <a:lnTo>
                    <a:pt x="9437" y="48669"/>
                  </a:lnTo>
                  <a:lnTo>
                    <a:pt x="10395" y="49274"/>
                  </a:lnTo>
                  <a:lnTo>
                    <a:pt x="11379" y="49880"/>
                  </a:lnTo>
                  <a:lnTo>
                    <a:pt x="12388" y="50460"/>
                  </a:lnTo>
                  <a:lnTo>
                    <a:pt x="13473" y="51040"/>
                  </a:lnTo>
                  <a:lnTo>
                    <a:pt x="14583" y="51595"/>
                  </a:lnTo>
                  <a:lnTo>
                    <a:pt x="15744" y="52125"/>
                  </a:lnTo>
                  <a:lnTo>
                    <a:pt x="16930" y="52630"/>
                  </a:lnTo>
                  <a:lnTo>
                    <a:pt x="18166" y="53084"/>
                  </a:lnTo>
                  <a:lnTo>
                    <a:pt x="19453" y="53538"/>
                  </a:lnTo>
                  <a:lnTo>
                    <a:pt x="20765" y="53941"/>
                  </a:lnTo>
                  <a:lnTo>
                    <a:pt x="22127" y="54295"/>
                  </a:lnTo>
                  <a:lnTo>
                    <a:pt x="23515" y="54623"/>
                  </a:lnTo>
                  <a:lnTo>
                    <a:pt x="24953" y="54900"/>
                  </a:lnTo>
                  <a:lnTo>
                    <a:pt x="26441" y="55127"/>
                  </a:lnTo>
                  <a:lnTo>
                    <a:pt x="27955" y="55279"/>
                  </a:lnTo>
                  <a:lnTo>
                    <a:pt x="27955" y="55279"/>
                  </a:lnTo>
                  <a:lnTo>
                    <a:pt x="29015" y="55380"/>
                  </a:lnTo>
                  <a:lnTo>
                    <a:pt x="30049" y="55430"/>
                  </a:lnTo>
                  <a:lnTo>
                    <a:pt x="31058" y="55455"/>
                  </a:lnTo>
                  <a:lnTo>
                    <a:pt x="32068" y="55455"/>
                  </a:lnTo>
                  <a:lnTo>
                    <a:pt x="33051" y="55430"/>
                  </a:lnTo>
                  <a:lnTo>
                    <a:pt x="34035" y="55380"/>
                  </a:lnTo>
                  <a:lnTo>
                    <a:pt x="34969" y="55304"/>
                  </a:lnTo>
                  <a:lnTo>
                    <a:pt x="35902" y="55203"/>
                  </a:lnTo>
                  <a:lnTo>
                    <a:pt x="36811" y="55102"/>
                  </a:lnTo>
                  <a:lnTo>
                    <a:pt x="37719" y="54951"/>
                  </a:lnTo>
                  <a:lnTo>
                    <a:pt x="38577" y="54825"/>
                  </a:lnTo>
                  <a:lnTo>
                    <a:pt x="39435" y="54648"/>
                  </a:lnTo>
                  <a:lnTo>
                    <a:pt x="40267" y="54471"/>
                  </a:lnTo>
                  <a:lnTo>
                    <a:pt x="41074" y="54269"/>
                  </a:lnTo>
                  <a:lnTo>
                    <a:pt x="41857" y="54068"/>
                  </a:lnTo>
                  <a:lnTo>
                    <a:pt x="42613" y="53866"/>
                  </a:lnTo>
                  <a:lnTo>
                    <a:pt x="44052" y="53412"/>
                  </a:lnTo>
                  <a:lnTo>
                    <a:pt x="45414" y="52958"/>
                  </a:lnTo>
                  <a:lnTo>
                    <a:pt x="46675" y="52478"/>
                  </a:lnTo>
                  <a:lnTo>
                    <a:pt x="47811" y="51974"/>
                  </a:lnTo>
                  <a:lnTo>
                    <a:pt x="48870" y="51494"/>
                  </a:lnTo>
                  <a:lnTo>
                    <a:pt x="49804" y="51040"/>
                  </a:lnTo>
                  <a:lnTo>
                    <a:pt x="50611" y="50636"/>
                  </a:lnTo>
                  <a:lnTo>
                    <a:pt x="51318" y="50258"/>
                  </a:lnTo>
                  <a:lnTo>
                    <a:pt x="51318" y="50258"/>
                  </a:lnTo>
                  <a:lnTo>
                    <a:pt x="51494" y="48517"/>
                  </a:lnTo>
                  <a:lnTo>
                    <a:pt x="51646" y="46701"/>
                  </a:lnTo>
                  <a:lnTo>
                    <a:pt x="51747" y="44834"/>
                  </a:lnTo>
                  <a:lnTo>
                    <a:pt x="51822" y="42866"/>
                  </a:lnTo>
                  <a:lnTo>
                    <a:pt x="51822" y="41857"/>
                  </a:lnTo>
                  <a:lnTo>
                    <a:pt x="51822" y="40847"/>
                  </a:lnTo>
                  <a:lnTo>
                    <a:pt x="51797" y="39813"/>
                  </a:lnTo>
                  <a:lnTo>
                    <a:pt x="51747" y="38753"/>
                  </a:lnTo>
                  <a:lnTo>
                    <a:pt x="51696" y="37668"/>
                  </a:lnTo>
                  <a:lnTo>
                    <a:pt x="51620" y="36584"/>
                  </a:lnTo>
                  <a:lnTo>
                    <a:pt x="51545" y="35499"/>
                  </a:lnTo>
                  <a:lnTo>
                    <a:pt x="51419" y="34363"/>
                  </a:lnTo>
                  <a:lnTo>
                    <a:pt x="51419" y="34363"/>
                  </a:lnTo>
                  <a:lnTo>
                    <a:pt x="51242" y="32875"/>
                  </a:lnTo>
                  <a:lnTo>
                    <a:pt x="51040" y="31386"/>
                  </a:lnTo>
                  <a:lnTo>
                    <a:pt x="50788" y="29948"/>
                  </a:lnTo>
                  <a:lnTo>
                    <a:pt x="50536" y="28510"/>
                  </a:lnTo>
                  <a:lnTo>
                    <a:pt x="50233" y="27123"/>
                  </a:lnTo>
                  <a:lnTo>
                    <a:pt x="49930" y="25760"/>
                  </a:lnTo>
                  <a:lnTo>
                    <a:pt x="49577" y="24398"/>
                  </a:lnTo>
                  <a:lnTo>
                    <a:pt x="49224" y="23086"/>
                  </a:lnTo>
                  <a:lnTo>
                    <a:pt x="48845" y="21799"/>
                  </a:lnTo>
                  <a:lnTo>
                    <a:pt x="48441" y="20538"/>
                  </a:lnTo>
                  <a:lnTo>
                    <a:pt x="48038" y="19301"/>
                  </a:lnTo>
                  <a:lnTo>
                    <a:pt x="47609" y="18090"/>
                  </a:lnTo>
                  <a:lnTo>
                    <a:pt x="47155" y="16905"/>
                  </a:lnTo>
                  <a:lnTo>
                    <a:pt x="46701" y="15744"/>
                  </a:lnTo>
                  <a:lnTo>
                    <a:pt x="46221" y="14609"/>
                  </a:lnTo>
                  <a:lnTo>
                    <a:pt x="45742" y="13524"/>
                  </a:lnTo>
                  <a:lnTo>
                    <a:pt x="45263" y="12439"/>
                  </a:lnTo>
                  <a:lnTo>
                    <a:pt x="44783" y="11405"/>
                  </a:lnTo>
                  <a:lnTo>
                    <a:pt x="44279" y="10395"/>
                  </a:lnTo>
                  <a:lnTo>
                    <a:pt x="43774" y="9411"/>
                  </a:lnTo>
                  <a:lnTo>
                    <a:pt x="43269" y="8453"/>
                  </a:lnTo>
                  <a:lnTo>
                    <a:pt x="42765" y="7545"/>
                  </a:lnTo>
                  <a:lnTo>
                    <a:pt x="41756" y="5778"/>
                  </a:lnTo>
                  <a:lnTo>
                    <a:pt x="40746" y="4164"/>
                  </a:lnTo>
                  <a:lnTo>
                    <a:pt x="39763" y="2650"/>
                  </a:lnTo>
                  <a:lnTo>
                    <a:pt x="38829" y="1262"/>
                  </a:lnTo>
                  <a:lnTo>
                    <a:pt x="37946" y="1"/>
                  </a:lnTo>
                  <a:lnTo>
                    <a:pt x="37946" y="1"/>
                  </a:lnTo>
                  <a:lnTo>
                    <a:pt x="10723" y="27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192;p69"/>
            <p:cNvSpPr/>
            <p:nvPr/>
          </p:nvSpPr>
          <p:spPr>
            <a:xfrm>
              <a:off x="5810250" y="2859468"/>
              <a:ext cx="480066" cy="393135"/>
            </a:xfrm>
            <a:custGeom>
              <a:avLst/>
              <a:gdLst/>
              <a:ahLst/>
              <a:cxnLst/>
              <a:rect l="l" t="t" r="r" b="b"/>
              <a:pathLst>
                <a:path w="25911" h="21219" extrusionOk="0">
                  <a:moveTo>
                    <a:pt x="25608" y="0"/>
                  </a:moveTo>
                  <a:lnTo>
                    <a:pt x="16399" y="3911"/>
                  </a:lnTo>
                  <a:lnTo>
                    <a:pt x="15390" y="3911"/>
                  </a:lnTo>
                  <a:lnTo>
                    <a:pt x="14280" y="3986"/>
                  </a:lnTo>
                  <a:lnTo>
                    <a:pt x="13674" y="4012"/>
                  </a:lnTo>
                  <a:lnTo>
                    <a:pt x="13069" y="4087"/>
                  </a:lnTo>
                  <a:lnTo>
                    <a:pt x="12413" y="4163"/>
                  </a:lnTo>
                  <a:lnTo>
                    <a:pt x="11757" y="4289"/>
                  </a:lnTo>
                  <a:lnTo>
                    <a:pt x="11076" y="4415"/>
                  </a:lnTo>
                  <a:lnTo>
                    <a:pt x="10369" y="4567"/>
                  </a:lnTo>
                  <a:lnTo>
                    <a:pt x="9663" y="4743"/>
                  </a:lnTo>
                  <a:lnTo>
                    <a:pt x="8931" y="4945"/>
                  </a:lnTo>
                  <a:lnTo>
                    <a:pt x="8200" y="5198"/>
                  </a:lnTo>
                  <a:lnTo>
                    <a:pt x="7468" y="5450"/>
                  </a:lnTo>
                  <a:lnTo>
                    <a:pt x="6711" y="5753"/>
                  </a:lnTo>
                  <a:lnTo>
                    <a:pt x="5954" y="6106"/>
                  </a:lnTo>
                  <a:lnTo>
                    <a:pt x="5374" y="6383"/>
                  </a:lnTo>
                  <a:lnTo>
                    <a:pt x="4794" y="6661"/>
                  </a:lnTo>
                  <a:lnTo>
                    <a:pt x="3684" y="7292"/>
                  </a:lnTo>
                  <a:lnTo>
                    <a:pt x="2649" y="7922"/>
                  </a:lnTo>
                  <a:lnTo>
                    <a:pt x="1716" y="8578"/>
                  </a:lnTo>
                  <a:lnTo>
                    <a:pt x="1312" y="8881"/>
                  </a:lnTo>
                  <a:lnTo>
                    <a:pt x="959" y="9184"/>
                  </a:lnTo>
                  <a:lnTo>
                    <a:pt x="656" y="9461"/>
                  </a:lnTo>
                  <a:lnTo>
                    <a:pt x="378" y="9714"/>
                  </a:lnTo>
                  <a:lnTo>
                    <a:pt x="202" y="9941"/>
                  </a:lnTo>
                  <a:lnTo>
                    <a:pt x="50" y="10168"/>
                  </a:lnTo>
                  <a:lnTo>
                    <a:pt x="0" y="10344"/>
                  </a:lnTo>
                  <a:lnTo>
                    <a:pt x="0" y="10420"/>
                  </a:lnTo>
                  <a:lnTo>
                    <a:pt x="25" y="10470"/>
                  </a:lnTo>
                  <a:lnTo>
                    <a:pt x="50" y="10546"/>
                  </a:lnTo>
                  <a:lnTo>
                    <a:pt x="126" y="10597"/>
                  </a:lnTo>
                  <a:lnTo>
                    <a:pt x="227" y="10622"/>
                  </a:lnTo>
                  <a:lnTo>
                    <a:pt x="353" y="10647"/>
                  </a:lnTo>
                  <a:lnTo>
                    <a:pt x="530" y="10672"/>
                  </a:lnTo>
                  <a:lnTo>
                    <a:pt x="757" y="10672"/>
                  </a:lnTo>
                  <a:lnTo>
                    <a:pt x="1337" y="10597"/>
                  </a:lnTo>
                  <a:lnTo>
                    <a:pt x="2119" y="10470"/>
                  </a:lnTo>
                  <a:lnTo>
                    <a:pt x="3154" y="10218"/>
                  </a:lnTo>
                  <a:lnTo>
                    <a:pt x="4440" y="9865"/>
                  </a:lnTo>
                  <a:lnTo>
                    <a:pt x="6055" y="9386"/>
                  </a:lnTo>
                  <a:lnTo>
                    <a:pt x="6055" y="9386"/>
                  </a:lnTo>
                  <a:lnTo>
                    <a:pt x="4895" y="10269"/>
                  </a:lnTo>
                  <a:lnTo>
                    <a:pt x="3784" y="11152"/>
                  </a:lnTo>
                  <a:lnTo>
                    <a:pt x="2725" y="11984"/>
                  </a:lnTo>
                  <a:lnTo>
                    <a:pt x="1791" y="12792"/>
                  </a:lnTo>
                  <a:lnTo>
                    <a:pt x="1034" y="13523"/>
                  </a:lnTo>
                  <a:lnTo>
                    <a:pt x="706" y="13826"/>
                  </a:lnTo>
                  <a:lnTo>
                    <a:pt x="454" y="14129"/>
                  </a:lnTo>
                  <a:lnTo>
                    <a:pt x="252" y="14381"/>
                  </a:lnTo>
                  <a:lnTo>
                    <a:pt x="126" y="14583"/>
                  </a:lnTo>
                  <a:lnTo>
                    <a:pt x="76" y="14759"/>
                  </a:lnTo>
                  <a:lnTo>
                    <a:pt x="76" y="14835"/>
                  </a:lnTo>
                  <a:lnTo>
                    <a:pt x="101" y="14911"/>
                  </a:lnTo>
                  <a:lnTo>
                    <a:pt x="151" y="14936"/>
                  </a:lnTo>
                  <a:lnTo>
                    <a:pt x="202" y="14987"/>
                  </a:lnTo>
                  <a:lnTo>
                    <a:pt x="303" y="15012"/>
                  </a:lnTo>
                  <a:lnTo>
                    <a:pt x="631" y="15012"/>
                  </a:lnTo>
                  <a:lnTo>
                    <a:pt x="883" y="14961"/>
                  </a:lnTo>
                  <a:lnTo>
                    <a:pt x="1161" y="14886"/>
                  </a:lnTo>
                  <a:lnTo>
                    <a:pt x="1514" y="14785"/>
                  </a:lnTo>
                  <a:lnTo>
                    <a:pt x="1943" y="14659"/>
                  </a:lnTo>
                  <a:lnTo>
                    <a:pt x="2447" y="14482"/>
                  </a:lnTo>
                  <a:lnTo>
                    <a:pt x="3709" y="13977"/>
                  </a:lnTo>
                  <a:lnTo>
                    <a:pt x="5374" y="13246"/>
                  </a:lnTo>
                  <a:lnTo>
                    <a:pt x="7443" y="12262"/>
                  </a:lnTo>
                  <a:lnTo>
                    <a:pt x="5904" y="13927"/>
                  </a:lnTo>
                  <a:lnTo>
                    <a:pt x="4667" y="15315"/>
                  </a:lnTo>
                  <a:lnTo>
                    <a:pt x="3709" y="16475"/>
                  </a:lnTo>
                  <a:lnTo>
                    <a:pt x="2977" y="17383"/>
                  </a:lnTo>
                  <a:lnTo>
                    <a:pt x="2725" y="17762"/>
                  </a:lnTo>
                  <a:lnTo>
                    <a:pt x="2498" y="18115"/>
                  </a:lnTo>
                  <a:lnTo>
                    <a:pt x="2321" y="18393"/>
                  </a:lnTo>
                  <a:lnTo>
                    <a:pt x="2220" y="18620"/>
                  </a:lnTo>
                  <a:lnTo>
                    <a:pt x="2145" y="18821"/>
                  </a:lnTo>
                  <a:lnTo>
                    <a:pt x="2094" y="18998"/>
                  </a:lnTo>
                  <a:lnTo>
                    <a:pt x="2119" y="19124"/>
                  </a:lnTo>
                  <a:lnTo>
                    <a:pt x="2145" y="19200"/>
                  </a:lnTo>
                  <a:lnTo>
                    <a:pt x="2220" y="19250"/>
                  </a:lnTo>
                  <a:lnTo>
                    <a:pt x="2346" y="19276"/>
                  </a:lnTo>
                  <a:lnTo>
                    <a:pt x="2498" y="19276"/>
                  </a:lnTo>
                  <a:lnTo>
                    <a:pt x="2700" y="19250"/>
                  </a:lnTo>
                  <a:lnTo>
                    <a:pt x="2927" y="19175"/>
                  </a:lnTo>
                  <a:lnTo>
                    <a:pt x="3229" y="19074"/>
                  </a:lnTo>
                  <a:lnTo>
                    <a:pt x="3557" y="18922"/>
                  </a:lnTo>
                  <a:lnTo>
                    <a:pt x="3936" y="18720"/>
                  </a:lnTo>
                  <a:lnTo>
                    <a:pt x="4869" y="18216"/>
                  </a:lnTo>
                  <a:lnTo>
                    <a:pt x="6055" y="17509"/>
                  </a:lnTo>
                  <a:lnTo>
                    <a:pt x="7468" y="16601"/>
                  </a:lnTo>
                  <a:lnTo>
                    <a:pt x="9184" y="15466"/>
                  </a:lnTo>
                  <a:lnTo>
                    <a:pt x="9184" y="15466"/>
                  </a:lnTo>
                  <a:lnTo>
                    <a:pt x="7922" y="16904"/>
                  </a:lnTo>
                  <a:lnTo>
                    <a:pt x="6938" y="18115"/>
                  </a:lnTo>
                  <a:lnTo>
                    <a:pt x="6181" y="19074"/>
                  </a:lnTo>
                  <a:lnTo>
                    <a:pt x="5677" y="19805"/>
                  </a:lnTo>
                  <a:lnTo>
                    <a:pt x="5349" y="20360"/>
                  </a:lnTo>
                  <a:lnTo>
                    <a:pt x="5223" y="20562"/>
                  </a:lnTo>
                  <a:lnTo>
                    <a:pt x="5172" y="20739"/>
                  </a:lnTo>
                  <a:lnTo>
                    <a:pt x="5122" y="20890"/>
                  </a:lnTo>
                  <a:lnTo>
                    <a:pt x="5122" y="20991"/>
                  </a:lnTo>
                  <a:lnTo>
                    <a:pt x="5122" y="21092"/>
                  </a:lnTo>
                  <a:lnTo>
                    <a:pt x="5172" y="21143"/>
                  </a:lnTo>
                  <a:lnTo>
                    <a:pt x="5223" y="21168"/>
                  </a:lnTo>
                  <a:lnTo>
                    <a:pt x="5273" y="21193"/>
                  </a:lnTo>
                  <a:lnTo>
                    <a:pt x="5424" y="21218"/>
                  </a:lnTo>
                  <a:lnTo>
                    <a:pt x="5626" y="21168"/>
                  </a:lnTo>
                  <a:lnTo>
                    <a:pt x="5878" y="21092"/>
                  </a:lnTo>
                  <a:lnTo>
                    <a:pt x="6181" y="20991"/>
                  </a:lnTo>
                  <a:lnTo>
                    <a:pt x="6509" y="20840"/>
                  </a:lnTo>
                  <a:lnTo>
                    <a:pt x="7241" y="20436"/>
                  </a:lnTo>
                  <a:lnTo>
                    <a:pt x="8073" y="19982"/>
                  </a:lnTo>
                  <a:lnTo>
                    <a:pt x="8956" y="19427"/>
                  </a:lnTo>
                  <a:lnTo>
                    <a:pt x="10723" y="18317"/>
                  </a:lnTo>
                  <a:lnTo>
                    <a:pt x="12009" y="17459"/>
                  </a:lnTo>
                  <a:lnTo>
                    <a:pt x="13145" y="16677"/>
                  </a:lnTo>
                  <a:lnTo>
                    <a:pt x="14129" y="15970"/>
                  </a:lnTo>
                  <a:lnTo>
                    <a:pt x="14936" y="15390"/>
                  </a:lnTo>
                  <a:lnTo>
                    <a:pt x="15012" y="15769"/>
                  </a:lnTo>
                  <a:lnTo>
                    <a:pt x="15087" y="16122"/>
                  </a:lnTo>
                  <a:lnTo>
                    <a:pt x="15138" y="16450"/>
                  </a:lnTo>
                  <a:lnTo>
                    <a:pt x="15163" y="16778"/>
                  </a:lnTo>
                  <a:lnTo>
                    <a:pt x="15163" y="17358"/>
                  </a:lnTo>
                  <a:lnTo>
                    <a:pt x="15138" y="17863"/>
                  </a:lnTo>
                  <a:lnTo>
                    <a:pt x="15113" y="18266"/>
                  </a:lnTo>
                  <a:lnTo>
                    <a:pt x="15037" y="18670"/>
                  </a:lnTo>
                  <a:lnTo>
                    <a:pt x="14986" y="19048"/>
                  </a:lnTo>
                  <a:lnTo>
                    <a:pt x="14936" y="19402"/>
                  </a:lnTo>
                  <a:lnTo>
                    <a:pt x="14936" y="19730"/>
                  </a:lnTo>
                  <a:lnTo>
                    <a:pt x="14961" y="20007"/>
                  </a:lnTo>
                  <a:lnTo>
                    <a:pt x="15012" y="20159"/>
                  </a:lnTo>
                  <a:lnTo>
                    <a:pt x="15062" y="20285"/>
                  </a:lnTo>
                  <a:lnTo>
                    <a:pt x="15113" y="20386"/>
                  </a:lnTo>
                  <a:lnTo>
                    <a:pt x="15213" y="20512"/>
                  </a:lnTo>
                  <a:lnTo>
                    <a:pt x="15289" y="20587"/>
                  </a:lnTo>
                  <a:lnTo>
                    <a:pt x="15390" y="20663"/>
                  </a:lnTo>
                  <a:lnTo>
                    <a:pt x="15516" y="20739"/>
                  </a:lnTo>
                  <a:lnTo>
                    <a:pt x="15668" y="20789"/>
                  </a:lnTo>
                  <a:lnTo>
                    <a:pt x="15869" y="20789"/>
                  </a:lnTo>
                  <a:lnTo>
                    <a:pt x="15970" y="20764"/>
                  </a:lnTo>
                  <a:lnTo>
                    <a:pt x="16096" y="20714"/>
                  </a:lnTo>
                  <a:lnTo>
                    <a:pt x="16298" y="20562"/>
                  </a:lnTo>
                  <a:lnTo>
                    <a:pt x="16525" y="20386"/>
                  </a:lnTo>
                  <a:lnTo>
                    <a:pt x="16752" y="20133"/>
                  </a:lnTo>
                  <a:lnTo>
                    <a:pt x="16979" y="19856"/>
                  </a:lnTo>
                  <a:lnTo>
                    <a:pt x="17207" y="19528"/>
                  </a:lnTo>
                  <a:lnTo>
                    <a:pt x="17434" y="19175"/>
                  </a:lnTo>
                  <a:lnTo>
                    <a:pt x="17837" y="18418"/>
                  </a:lnTo>
                  <a:lnTo>
                    <a:pt x="18241" y="17610"/>
                  </a:lnTo>
                  <a:lnTo>
                    <a:pt x="18569" y="16803"/>
                  </a:lnTo>
                  <a:lnTo>
                    <a:pt x="18846" y="16071"/>
                  </a:lnTo>
                  <a:lnTo>
                    <a:pt x="19074" y="15365"/>
                  </a:lnTo>
                  <a:lnTo>
                    <a:pt x="19250" y="14684"/>
                  </a:lnTo>
                  <a:lnTo>
                    <a:pt x="19402" y="14028"/>
                  </a:lnTo>
                  <a:lnTo>
                    <a:pt x="19528" y="13422"/>
                  </a:lnTo>
                  <a:lnTo>
                    <a:pt x="19603" y="12842"/>
                  </a:lnTo>
                  <a:lnTo>
                    <a:pt x="19679" y="12287"/>
                  </a:lnTo>
                  <a:lnTo>
                    <a:pt x="19704" y="11782"/>
                  </a:lnTo>
                  <a:lnTo>
                    <a:pt x="19730" y="11328"/>
                  </a:lnTo>
                  <a:lnTo>
                    <a:pt x="25911" y="8326"/>
                  </a:lnTo>
                  <a:lnTo>
                    <a:pt x="25608"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193;p69"/>
            <p:cNvSpPr/>
            <p:nvPr/>
          </p:nvSpPr>
          <p:spPr>
            <a:xfrm>
              <a:off x="5810250" y="2859468"/>
              <a:ext cx="480066" cy="393135"/>
            </a:xfrm>
            <a:custGeom>
              <a:avLst/>
              <a:gdLst/>
              <a:ahLst/>
              <a:cxnLst/>
              <a:rect l="l" t="t" r="r" b="b"/>
              <a:pathLst>
                <a:path w="25911" h="21219" fill="none" extrusionOk="0">
                  <a:moveTo>
                    <a:pt x="25911" y="8326"/>
                  </a:moveTo>
                  <a:lnTo>
                    <a:pt x="25911" y="8326"/>
                  </a:lnTo>
                  <a:lnTo>
                    <a:pt x="19730" y="11328"/>
                  </a:lnTo>
                  <a:lnTo>
                    <a:pt x="19730" y="11328"/>
                  </a:lnTo>
                  <a:lnTo>
                    <a:pt x="19704" y="11782"/>
                  </a:lnTo>
                  <a:lnTo>
                    <a:pt x="19679" y="12287"/>
                  </a:lnTo>
                  <a:lnTo>
                    <a:pt x="19603" y="12842"/>
                  </a:lnTo>
                  <a:lnTo>
                    <a:pt x="19528" y="13422"/>
                  </a:lnTo>
                  <a:lnTo>
                    <a:pt x="19402" y="14028"/>
                  </a:lnTo>
                  <a:lnTo>
                    <a:pt x="19250" y="14684"/>
                  </a:lnTo>
                  <a:lnTo>
                    <a:pt x="19074" y="15365"/>
                  </a:lnTo>
                  <a:lnTo>
                    <a:pt x="18846" y="16071"/>
                  </a:lnTo>
                  <a:lnTo>
                    <a:pt x="18846" y="16071"/>
                  </a:lnTo>
                  <a:lnTo>
                    <a:pt x="18569" y="16803"/>
                  </a:lnTo>
                  <a:lnTo>
                    <a:pt x="18241" y="17610"/>
                  </a:lnTo>
                  <a:lnTo>
                    <a:pt x="17837" y="18418"/>
                  </a:lnTo>
                  <a:lnTo>
                    <a:pt x="17434" y="19175"/>
                  </a:lnTo>
                  <a:lnTo>
                    <a:pt x="17207" y="19528"/>
                  </a:lnTo>
                  <a:lnTo>
                    <a:pt x="16979" y="19856"/>
                  </a:lnTo>
                  <a:lnTo>
                    <a:pt x="16752" y="20133"/>
                  </a:lnTo>
                  <a:lnTo>
                    <a:pt x="16525" y="20386"/>
                  </a:lnTo>
                  <a:lnTo>
                    <a:pt x="16298" y="20562"/>
                  </a:lnTo>
                  <a:lnTo>
                    <a:pt x="16096" y="20714"/>
                  </a:lnTo>
                  <a:lnTo>
                    <a:pt x="15970" y="20764"/>
                  </a:lnTo>
                  <a:lnTo>
                    <a:pt x="15869" y="20789"/>
                  </a:lnTo>
                  <a:lnTo>
                    <a:pt x="15768" y="20789"/>
                  </a:lnTo>
                  <a:lnTo>
                    <a:pt x="15668" y="20789"/>
                  </a:lnTo>
                  <a:lnTo>
                    <a:pt x="15668" y="20789"/>
                  </a:lnTo>
                  <a:lnTo>
                    <a:pt x="15516" y="20739"/>
                  </a:lnTo>
                  <a:lnTo>
                    <a:pt x="15390" y="20663"/>
                  </a:lnTo>
                  <a:lnTo>
                    <a:pt x="15289" y="20587"/>
                  </a:lnTo>
                  <a:lnTo>
                    <a:pt x="15213" y="20512"/>
                  </a:lnTo>
                  <a:lnTo>
                    <a:pt x="15213" y="20512"/>
                  </a:lnTo>
                  <a:lnTo>
                    <a:pt x="15113" y="20386"/>
                  </a:lnTo>
                  <a:lnTo>
                    <a:pt x="15062" y="20285"/>
                  </a:lnTo>
                  <a:lnTo>
                    <a:pt x="15012" y="20159"/>
                  </a:lnTo>
                  <a:lnTo>
                    <a:pt x="14961" y="20007"/>
                  </a:lnTo>
                  <a:lnTo>
                    <a:pt x="14936" y="19730"/>
                  </a:lnTo>
                  <a:lnTo>
                    <a:pt x="14936" y="19402"/>
                  </a:lnTo>
                  <a:lnTo>
                    <a:pt x="14986" y="19048"/>
                  </a:lnTo>
                  <a:lnTo>
                    <a:pt x="15037" y="18670"/>
                  </a:lnTo>
                  <a:lnTo>
                    <a:pt x="15113" y="18266"/>
                  </a:lnTo>
                  <a:lnTo>
                    <a:pt x="15138" y="17863"/>
                  </a:lnTo>
                  <a:lnTo>
                    <a:pt x="15138" y="17863"/>
                  </a:lnTo>
                  <a:lnTo>
                    <a:pt x="15163" y="17358"/>
                  </a:lnTo>
                  <a:lnTo>
                    <a:pt x="15163" y="16778"/>
                  </a:lnTo>
                  <a:lnTo>
                    <a:pt x="15138" y="16450"/>
                  </a:lnTo>
                  <a:lnTo>
                    <a:pt x="15087" y="16122"/>
                  </a:lnTo>
                  <a:lnTo>
                    <a:pt x="15012" y="15769"/>
                  </a:lnTo>
                  <a:lnTo>
                    <a:pt x="14936" y="15390"/>
                  </a:lnTo>
                  <a:lnTo>
                    <a:pt x="14936" y="15390"/>
                  </a:lnTo>
                  <a:lnTo>
                    <a:pt x="14129" y="15970"/>
                  </a:lnTo>
                  <a:lnTo>
                    <a:pt x="13145" y="16677"/>
                  </a:lnTo>
                  <a:lnTo>
                    <a:pt x="12009" y="17459"/>
                  </a:lnTo>
                  <a:lnTo>
                    <a:pt x="10723" y="18317"/>
                  </a:lnTo>
                  <a:lnTo>
                    <a:pt x="10723" y="18317"/>
                  </a:lnTo>
                  <a:lnTo>
                    <a:pt x="8956" y="19427"/>
                  </a:lnTo>
                  <a:lnTo>
                    <a:pt x="8073" y="19982"/>
                  </a:lnTo>
                  <a:lnTo>
                    <a:pt x="7241" y="20436"/>
                  </a:lnTo>
                  <a:lnTo>
                    <a:pt x="6509" y="20840"/>
                  </a:lnTo>
                  <a:lnTo>
                    <a:pt x="6181" y="20991"/>
                  </a:lnTo>
                  <a:lnTo>
                    <a:pt x="5878" y="21092"/>
                  </a:lnTo>
                  <a:lnTo>
                    <a:pt x="5626" y="21168"/>
                  </a:lnTo>
                  <a:lnTo>
                    <a:pt x="5424" y="21218"/>
                  </a:lnTo>
                  <a:lnTo>
                    <a:pt x="5273" y="21193"/>
                  </a:lnTo>
                  <a:lnTo>
                    <a:pt x="5223" y="21168"/>
                  </a:lnTo>
                  <a:lnTo>
                    <a:pt x="5172" y="21143"/>
                  </a:lnTo>
                  <a:lnTo>
                    <a:pt x="5172" y="21143"/>
                  </a:lnTo>
                  <a:lnTo>
                    <a:pt x="5122" y="21092"/>
                  </a:lnTo>
                  <a:lnTo>
                    <a:pt x="5122" y="20991"/>
                  </a:lnTo>
                  <a:lnTo>
                    <a:pt x="5122" y="20890"/>
                  </a:lnTo>
                  <a:lnTo>
                    <a:pt x="5172" y="20739"/>
                  </a:lnTo>
                  <a:lnTo>
                    <a:pt x="5223" y="20562"/>
                  </a:lnTo>
                  <a:lnTo>
                    <a:pt x="5349" y="20360"/>
                  </a:lnTo>
                  <a:lnTo>
                    <a:pt x="5677" y="19805"/>
                  </a:lnTo>
                  <a:lnTo>
                    <a:pt x="6181" y="19074"/>
                  </a:lnTo>
                  <a:lnTo>
                    <a:pt x="6938" y="18115"/>
                  </a:lnTo>
                  <a:lnTo>
                    <a:pt x="7922" y="16904"/>
                  </a:lnTo>
                  <a:lnTo>
                    <a:pt x="9184" y="15466"/>
                  </a:lnTo>
                  <a:lnTo>
                    <a:pt x="9184" y="15466"/>
                  </a:lnTo>
                  <a:lnTo>
                    <a:pt x="7468" y="16601"/>
                  </a:lnTo>
                  <a:lnTo>
                    <a:pt x="6055" y="17509"/>
                  </a:lnTo>
                  <a:lnTo>
                    <a:pt x="4869" y="18216"/>
                  </a:lnTo>
                  <a:lnTo>
                    <a:pt x="3936" y="18720"/>
                  </a:lnTo>
                  <a:lnTo>
                    <a:pt x="3557" y="18922"/>
                  </a:lnTo>
                  <a:lnTo>
                    <a:pt x="3229" y="19074"/>
                  </a:lnTo>
                  <a:lnTo>
                    <a:pt x="2927" y="19175"/>
                  </a:lnTo>
                  <a:lnTo>
                    <a:pt x="2700" y="19250"/>
                  </a:lnTo>
                  <a:lnTo>
                    <a:pt x="2498" y="19276"/>
                  </a:lnTo>
                  <a:lnTo>
                    <a:pt x="2346" y="19276"/>
                  </a:lnTo>
                  <a:lnTo>
                    <a:pt x="2220" y="19250"/>
                  </a:lnTo>
                  <a:lnTo>
                    <a:pt x="2145" y="19200"/>
                  </a:lnTo>
                  <a:lnTo>
                    <a:pt x="2145" y="19200"/>
                  </a:lnTo>
                  <a:lnTo>
                    <a:pt x="2119" y="19124"/>
                  </a:lnTo>
                  <a:lnTo>
                    <a:pt x="2094" y="18998"/>
                  </a:lnTo>
                  <a:lnTo>
                    <a:pt x="2145" y="18821"/>
                  </a:lnTo>
                  <a:lnTo>
                    <a:pt x="2220" y="18620"/>
                  </a:lnTo>
                  <a:lnTo>
                    <a:pt x="2321" y="18393"/>
                  </a:lnTo>
                  <a:lnTo>
                    <a:pt x="2498" y="18115"/>
                  </a:lnTo>
                  <a:lnTo>
                    <a:pt x="2725" y="17762"/>
                  </a:lnTo>
                  <a:lnTo>
                    <a:pt x="2977" y="17383"/>
                  </a:lnTo>
                  <a:lnTo>
                    <a:pt x="3709" y="16475"/>
                  </a:lnTo>
                  <a:lnTo>
                    <a:pt x="4667" y="15315"/>
                  </a:lnTo>
                  <a:lnTo>
                    <a:pt x="5904" y="13927"/>
                  </a:lnTo>
                  <a:lnTo>
                    <a:pt x="7443" y="12262"/>
                  </a:lnTo>
                  <a:lnTo>
                    <a:pt x="7443" y="12262"/>
                  </a:lnTo>
                  <a:lnTo>
                    <a:pt x="5374" y="13246"/>
                  </a:lnTo>
                  <a:lnTo>
                    <a:pt x="3709" y="13977"/>
                  </a:lnTo>
                  <a:lnTo>
                    <a:pt x="2447" y="14482"/>
                  </a:lnTo>
                  <a:lnTo>
                    <a:pt x="1943" y="14659"/>
                  </a:lnTo>
                  <a:lnTo>
                    <a:pt x="1514" y="14785"/>
                  </a:lnTo>
                  <a:lnTo>
                    <a:pt x="1161" y="14886"/>
                  </a:lnTo>
                  <a:lnTo>
                    <a:pt x="883" y="14961"/>
                  </a:lnTo>
                  <a:lnTo>
                    <a:pt x="631" y="15012"/>
                  </a:lnTo>
                  <a:lnTo>
                    <a:pt x="454" y="15012"/>
                  </a:lnTo>
                  <a:lnTo>
                    <a:pt x="303" y="15012"/>
                  </a:lnTo>
                  <a:lnTo>
                    <a:pt x="202" y="14987"/>
                  </a:lnTo>
                  <a:lnTo>
                    <a:pt x="151" y="14936"/>
                  </a:lnTo>
                  <a:lnTo>
                    <a:pt x="101" y="14911"/>
                  </a:lnTo>
                  <a:lnTo>
                    <a:pt x="101" y="14911"/>
                  </a:lnTo>
                  <a:lnTo>
                    <a:pt x="76" y="14835"/>
                  </a:lnTo>
                  <a:lnTo>
                    <a:pt x="76" y="14759"/>
                  </a:lnTo>
                  <a:lnTo>
                    <a:pt x="126" y="14583"/>
                  </a:lnTo>
                  <a:lnTo>
                    <a:pt x="252" y="14381"/>
                  </a:lnTo>
                  <a:lnTo>
                    <a:pt x="454" y="14129"/>
                  </a:lnTo>
                  <a:lnTo>
                    <a:pt x="706" y="13826"/>
                  </a:lnTo>
                  <a:lnTo>
                    <a:pt x="1034" y="13523"/>
                  </a:lnTo>
                  <a:lnTo>
                    <a:pt x="1791" y="12792"/>
                  </a:lnTo>
                  <a:lnTo>
                    <a:pt x="2725" y="11984"/>
                  </a:lnTo>
                  <a:lnTo>
                    <a:pt x="3784" y="11152"/>
                  </a:lnTo>
                  <a:lnTo>
                    <a:pt x="4895" y="10269"/>
                  </a:lnTo>
                  <a:lnTo>
                    <a:pt x="6055" y="9386"/>
                  </a:lnTo>
                  <a:lnTo>
                    <a:pt x="6055" y="9386"/>
                  </a:lnTo>
                  <a:lnTo>
                    <a:pt x="4440" y="9865"/>
                  </a:lnTo>
                  <a:lnTo>
                    <a:pt x="3154" y="10218"/>
                  </a:lnTo>
                  <a:lnTo>
                    <a:pt x="2119" y="10470"/>
                  </a:lnTo>
                  <a:lnTo>
                    <a:pt x="1337" y="10597"/>
                  </a:lnTo>
                  <a:lnTo>
                    <a:pt x="757" y="10672"/>
                  </a:lnTo>
                  <a:lnTo>
                    <a:pt x="530" y="10672"/>
                  </a:lnTo>
                  <a:lnTo>
                    <a:pt x="353" y="10647"/>
                  </a:lnTo>
                  <a:lnTo>
                    <a:pt x="227" y="10622"/>
                  </a:lnTo>
                  <a:lnTo>
                    <a:pt x="126" y="10597"/>
                  </a:lnTo>
                  <a:lnTo>
                    <a:pt x="50" y="10546"/>
                  </a:lnTo>
                  <a:lnTo>
                    <a:pt x="25" y="10470"/>
                  </a:lnTo>
                  <a:lnTo>
                    <a:pt x="25" y="10470"/>
                  </a:lnTo>
                  <a:lnTo>
                    <a:pt x="0" y="10420"/>
                  </a:lnTo>
                  <a:lnTo>
                    <a:pt x="0" y="10344"/>
                  </a:lnTo>
                  <a:lnTo>
                    <a:pt x="50" y="10168"/>
                  </a:lnTo>
                  <a:lnTo>
                    <a:pt x="202" y="9941"/>
                  </a:lnTo>
                  <a:lnTo>
                    <a:pt x="378" y="9714"/>
                  </a:lnTo>
                  <a:lnTo>
                    <a:pt x="656" y="9461"/>
                  </a:lnTo>
                  <a:lnTo>
                    <a:pt x="959" y="9184"/>
                  </a:lnTo>
                  <a:lnTo>
                    <a:pt x="1312" y="8881"/>
                  </a:lnTo>
                  <a:lnTo>
                    <a:pt x="1716" y="8578"/>
                  </a:lnTo>
                  <a:lnTo>
                    <a:pt x="2649" y="7922"/>
                  </a:lnTo>
                  <a:lnTo>
                    <a:pt x="3684" y="7292"/>
                  </a:lnTo>
                  <a:lnTo>
                    <a:pt x="4794" y="6661"/>
                  </a:lnTo>
                  <a:lnTo>
                    <a:pt x="5374" y="6383"/>
                  </a:lnTo>
                  <a:lnTo>
                    <a:pt x="5954" y="6106"/>
                  </a:lnTo>
                  <a:lnTo>
                    <a:pt x="5954" y="6106"/>
                  </a:lnTo>
                  <a:lnTo>
                    <a:pt x="6711" y="5753"/>
                  </a:lnTo>
                  <a:lnTo>
                    <a:pt x="7468" y="5450"/>
                  </a:lnTo>
                  <a:lnTo>
                    <a:pt x="8200" y="5198"/>
                  </a:lnTo>
                  <a:lnTo>
                    <a:pt x="8931" y="4945"/>
                  </a:lnTo>
                  <a:lnTo>
                    <a:pt x="9663" y="4743"/>
                  </a:lnTo>
                  <a:lnTo>
                    <a:pt x="10369" y="4567"/>
                  </a:lnTo>
                  <a:lnTo>
                    <a:pt x="11076" y="4415"/>
                  </a:lnTo>
                  <a:lnTo>
                    <a:pt x="11757" y="4289"/>
                  </a:lnTo>
                  <a:lnTo>
                    <a:pt x="12413" y="4163"/>
                  </a:lnTo>
                  <a:lnTo>
                    <a:pt x="13069" y="4087"/>
                  </a:lnTo>
                  <a:lnTo>
                    <a:pt x="13674" y="4012"/>
                  </a:lnTo>
                  <a:lnTo>
                    <a:pt x="14280" y="3986"/>
                  </a:lnTo>
                  <a:lnTo>
                    <a:pt x="15390" y="3911"/>
                  </a:lnTo>
                  <a:lnTo>
                    <a:pt x="16399" y="3911"/>
                  </a:lnTo>
                  <a:lnTo>
                    <a:pt x="16399" y="3911"/>
                  </a:lnTo>
                  <a:lnTo>
                    <a:pt x="25608" y="0"/>
                  </a:lnTo>
                  <a:lnTo>
                    <a:pt x="25608" y="0"/>
                  </a:lnTo>
                  <a:lnTo>
                    <a:pt x="25911" y="832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194;p69"/>
            <p:cNvSpPr/>
            <p:nvPr/>
          </p:nvSpPr>
          <p:spPr>
            <a:xfrm>
              <a:off x="6155689" y="2478010"/>
              <a:ext cx="689964" cy="715680"/>
            </a:xfrm>
            <a:custGeom>
              <a:avLst/>
              <a:gdLst/>
              <a:ahLst/>
              <a:cxnLst/>
              <a:rect l="l" t="t" r="r" b="b"/>
              <a:pathLst>
                <a:path w="37240" h="38628" extrusionOk="0">
                  <a:moveTo>
                    <a:pt x="35070" y="1"/>
                  </a:moveTo>
                  <a:lnTo>
                    <a:pt x="1" y="15946"/>
                  </a:lnTo>
                  <a:lnTo>
                    <a:pt x="51" y="16980"/>
                  </a:lnTo>
                  <a:lnTo>
                    <a:pt x="127" y="18116"/>
                  </a:lnTo>
                  <a:lnTo>
                    <a:pt x="278" y="19327"/>
                  </a:lnTo>
                  <a:lnTo>
                    <a:pt x="455" y="20613"/>
                  </a:lnTo>
                  <a:lnTo>
                    <a:pt x="707" y="21951"/>
                  </a:lnTo>
                  <a:lnTo>
                    <a:pt x="884" y="22657"/>
                  </a:lnTo>
                  <a:lnTo>
                    <a:pt x="1035" y="23363"/>
                  </a:lnTo>
                  <a:lnTo>
                    <a:pt x="1237" y="24095"/>
                  </a:lnTo>
                  <a:lnTo>
                    <a:pt x="1464" y="24852"/>
                  </a:lnTo>
                  <a:lnTo>
                    <a:pt x="1691" y="25609"/>
                  </a:lnTo>
                  <a:lnTo>
                    <a:pt x="1969" y="26366"/>
                  </a:lnTo>
                  <a:lnTo>
                    <a:pt x="2372" y="27451"/>
                  </a:lnTo>
                  <a:lnTo>
                    <a:pt x="2801" y="28510"/>
                  </a:lnTo>
                  <a:lnTo>
                    <a:pt x="3280" y="29519"/>
                  </a:lnTo>
                  <a:lnTo>
                    <a:pt x="3735" y="30478"/>
                  </a:lnTo>
                  <a:lnTo>
                    <a:pt x="4239" y="31412"/>
                  </a:lnTo>
                  <a:lnTo>
                    <a:pt x="4744" y="32269"/>
                  </a:lnTo>
                  <a:lnTo>
                    <a:pt x="5248" y="33102"/>
                  </a:lnTo>
                  <a:lnTo>
                    <a:pt x="5753" y="33884"/>
                  </a:lnTo>
                  <a:lnTo>
                    <a:pt x="6283" y="34641"/>
                  </a:lnTo>
                  <a:lnTo>
                    <a:pt x="6787" y="35347"/>
                  </a:lnTo>
                  <a:lnTo>
                    <a:pt x="7292" y="36003"/>
                  </a:lnTo>
                  <a:lnTo>
                    <a:pt x="7797" y="36609"/>
                  </a:lnTo>
                  <a:lnTo>
                    <a:pt x="8276" y="37189"/>
                  </a:lnTo>
                  <a:lnTo>
                    <a:pt x="8730" y="37719"/>
                  </a:lnTo>
                  <a:lnTo>
                    <a:pt x="9588" y="38627"/>
                  </a:lnTo>
                  <a:lnTo>
                    <a:pt x="34288" y="16173"/>
                  </a:lnTo>
                  <a:lnTo>
                    <a:pt x="34666" y="15593"/>
                  </a:lnTo>
                  <a:lnTo>
                    <a:pt x="34918" y="15214"/>
                  </a:lnTo>
                  <a:lnTo>
                    <a:pt x="35196" y="14760"/>
                  </a:lnTo>
                  <a:lnTo>
                    <a:pt x="35473" y="14230"/>
                  </a:lnTo>
                  <a:lnTo>
                    <a:pt x="35751" y="13625"/>
                  </a:lnTo>
                  <a:lnTo>
                    <a:pt x="36054" y="12994"/>
                  </a:lnTo>
                  <a:lnTo>
                    <a:pt x="36331" y="12288"/>
                  </a:lnTo>
                  <a:lnTo>
                    <a:pt x="36584" y="11531"/>
                  </a:lnTo>
                  <a:lnTo>
                    <a:pt x="36811" y="10724"/>
                  </a:lnTo>
                  <a:lnTo>
                    <a:pt x="36987" y="9866"/>
                  </a:lnTo>
                  <a:lnTo>
                    <a:pt x="37139" y="8957"/>
                  </a:lnTo>
                  <a:lnTo>
                    <a:pt x="37189" y="8503"/>
                  </a:lnTo>
                  <a:lnTo>
                    <a:pt x="37214" y="8024"/>
                  </a:lnTo>
                  <a:lnTo>
                    <a:pt x="37239" y="7545"/>
                  </a:lnTo>
                  <a:lnTo>
                    <a:pt x="37239" y="7065"/>
                  </a:lnTo>
                  <a:lnTo>
                    <a:pt x="37214" y="6561"/>
                  </a:lnTo>
                  <a:lnTo>
                    <a:pt x="37164" y="6056"/>
                  </a:lnTo>
                  <a:lnTo>
                    <a:pt x="37113" y="5526"/>
                  </a:lnTo>
                  <a:lnTo>
                    <a:pt x="37038" y="4996"/>
                  </a:lnTo>
                  <a:lnTo>
                    <a:pt x="36861" y="4214"/>
                  </a:lnTo>
                  <a:lnTo>
                    <a:pt x="36659" y="3483"/>
                  </a:lnTo>
                  <a:lnTo>
                    <a:pt x="36432" y="2776"/>
                  </a:lnTo>
                  <a:lnTo>
                    <a:pt x="36180" y="2120"/>
                  </a:lnTo>
                  <a:lnTo>
                    <a:pt x="35902" y="1515"/>
                  </a:lnTo>
                  <a:lnTo>
                    <a:pt x="35625" y="960"/>
                  </a:lnTo>
                  <a:lnTo>
                    <a:pt x="35347" y="455"/>
                  </a:lnTo>
                  <a:lnTo>
                    <a:pt x="350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195;p69"/>
            <p:cNvSpPr/>
            <p:nvPr/>
          </p:nvSpPr>
          <p:spPr>
            <a:xfrm>
              <a:off x="6155689" y="2478010"/>
              <a:ext cx="689964" cy="715680"/>
            </a:xfrm>
            <a:custGeom>
              <a:avLst/>
              <a:gdLst/>
              <a:ahLst/>
              <a:cxnLst/>
              <a:rect l="l" t="t" r="r" b="b"/>
              <a:pathLst>
                <a:path w="37240" h="38628" fill="none" extrusionOk="0">
                  <a:moveTo>
                    <a:pt x="1" y="15946"/>
                  </a:moveTo>
                  <a:lnTo>
                    <a:pt x="1" y="15946"/>
                  </a:lnTo>
                  <a:lnTo>
                    <a:pt x="51" y="16980"/>
                  </a:lnTo>
                  <a:lnTo>
                    <a:pt x="127" y="18116"/>
                  </a:lnTo>
                  <a:lnTo>
                    <a:pt x="278" y="19327"/>
                  </a:lnTo>
                  <a:lnTo>
                    <a:pt x="455" y="20613"/>
                  </a:lnTo>
                  <a:lnTo>
                    <a:pt x="707" y="21951"/>
                  </a:lnTo>
                  <a:lnTo>
                    <a:pt x="884" y="22657"/>
                  </a:lnTo>
                  <a:lnTo>
                    <a:pt x="1035" y="23363"/>
                  </a:lnTo>
                  <a:lnTo>
                    <a:pt x="1237" y="24095"/>
                  </a:lnTo>
                  <a:lnTo>
                    <a:pt x="1464" y="24852"/>
                  </a:lnTo>
                  <a:lnTo>
                    <a:pt x="1691" y="25609"/>
                  </a:lnTo>
                  <a:lnTo>
                    <a:pt x="1969" y="26366"/>
                  </a:lnTo>
                  <a:lnTo>
                    <a:pt x="1969" y="26366"/>
                  </a:lnTo>
                  <a:lnTo>
                    <a:pt x="2372" y="27451"/>
                  </a:lnTo>
                  <a:lnTo>
                    <a:pt x="2801" y="28510"/>
                  </a:lnTo>
                  <a:lnTo>
                    <a:pt x="3280" y="29519"/>
                  </a:lnTo>
                  <a:lnTo>
                    <a:pt x="3735" y="30478"/>
                  </a:lnTo>
                  <a:lnTo>
                    <a:pt x="4239" y="31412"/>
                  </a:lnTo>
                  <a:lnTo>
                    <a:pt x="4744" y="32269"/>
                  </a:lnTo>
                  <a:lnTo>
                    <a:pt x="5248" y="33102"/>
                  </a:lnTo>
                  <a:lnTo>
                    <a:pt x="5753" y="33884"/>
                  </a:lnTo>
                  <a:lnTo>
                    <a:pt x="6283" y="34641"/>
                  </a:lnTo>
                  <a:lnTo>
                    <a:pt x="6787" y="35347"/>
                  </a:lnTo>
                  <a:lnTo>
                    <a:pt x="7292" y="36003"/>
                  </a:lnTo>
                  <a:lnTo>
                    <a:pt x="7797" y="36609"/>
                  </a:lnTo>
                  <a:lnTo>
                    <a:pt x="8276" y="37189"/>
                  </a:lnTo>
                  <a:lnTo>
                    <a:pt x="8730" y="37719"/>
                  </a:lnTo>
                  <a:lnTo>
                    <a:pt x="9588" y="38627"/>
                  </a:lnTo>
                  <a:lnTo>
                    <a:pt x="9588" y="38627"/>
                  </a:lnTo>
                  <a:lnTo>
                    <a:pt x="34288" y="16173"/>
                  </a:lnTo>
                  <a:lnTo>
                    <a:pt x="34288" y="16173"/>
                  </a:lnTo>
                  <a:lnTo>
                    <a:pt x="34666" y="15593"/>
                  </a:lnTo>
                  <a:lnTo>
                    <a:pt x="34918" y="15214"/>
                  </a:lnTo>
                  <a:lnTo>
                    <a:pt x="35196" y="14760"/>
                  </a:lnTo>
                  <a:lnTo>
                    <a:pt x="35473" y="14230"/>
                  </a:lnTo>
                  <a:lnTo>
                    <a:pt x="35751" y="13625"/>
                  </a:lnTo>
                  <a:lnTo>
                    <a:pt x="36054" y="12994"/>
                  </a:lnTo>
                  <a:lnTo>
                    <a:pt x="36331" y="12288"/>
                  </a:lnTo>
                  <a:lnTo>
                    <a:pt x="36584" y="11531"/>
                  </a:lnTo>
                  <a:lnTo>
                    <a:pt x="36811" y="10724"/>
                  </a:lnTo>
                  <a:lnTo>
                    <a:pt x="36987" y="9866"/>
                  </a:lnTo>
                  <a:lnTo>
                    <a:pt x="37139" y="8957"/>
                  </a:lnTo>
                  <a:lnTo>
                    <a:pt x="37189" y="8503"/>
                  </a:lnTo>
                  <a:lnTo>
                    <a:pt x="37214" y="8024"/>
                  </a:lnTo>
                  <a:lnTo>
                    <a:pt x="37239" y="7545"/>
                  </a:lnTo>
                  <a:lnTo>
                    <a:pt x="37239" y="7065"/>
                  </a:lnTo>
                  <a:lnTo>
                    <a:pt x="37214" y="6561"/>
                  </a:lnTo>
                  <a:lnTo>
                    <a:pt x="37164" y="6056"/>
                  </a:lnTo>
                  <a:lnTo>
                    <a:pt x="37113" y="5526"/>
                  </a:lnTo>
                  <a:lnTo>
                    <a:pt x="37038" y="4996"/>
                  </a:lnTo>
                  <a:lnTo>
                    <a:pt x="37038" y="4996"/>
                  </a:lnTo>
                  <a:lnTo>
                    <a:pt x="36861" y="4214"/>
                  </a:lnTo>
                  <a:lnTo>
                    <a:pt x="36659" y="3483"/>
                  </a:lnTo>
                  <a:lnTo>
                    <a:pt x="36432" y="2776"/>
                  </a:lnTo>
                  <a:lnTo>
                    <a:pt x="36180" y="2120"/>
                  </a:lnTo>
                  <a:lnTo>
                    <a:pt x="35902" y="1515"/>
                  </a:lnTo>
                  <a:lnTo>
                    <a:pt x="35625" y="960"/>
                  </a:lnTo>
                  <a:lnTo>
                    <a:pt x="35347" y="455"/>
                  </a:lnTo>
                  <a:lnTo>
                    <a:pt x="35070" y="1"/>
                  </a:lnTo>
                  <a:lnTo>
                    <a:pt x="35070" y="1"/>
                  </a:lnTo>
                  <a:lnTo>
                    <a:pt x="1" y="159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196;p69"/>
            <p:cNvSpPr/>
            <p:nvPr/>
          </p:nvSpPr>
          <p:spPr>
            <a:xfrm>
              <a:off x="6727858" y="2884703"/>
              <a:ext cx="420241" cy="320211"/>
            </a:xfrm>
            <a:custGeom>
              <a:avLst/>
              <a:gdLst/>
              <a:ahLst/>
              <a:cxnLst/>
              <a:rect l="l" t="t" r="r" b="b"/>
              <a:pathLst>
                <a:path w="22682" h="17283" extrusionOk="0">
                  <a:moveTo>
                    <a:pt x="22682" y="1"/>
                  </a:moveTo>
                  <a:lnTo>
                    <a:pt x="22657" y="253"/>
                  </a:lnTo>
                  <a:lnTo>
                    <a:pt x="21976" y="253"/>
                  </a:lnTo>
                  <a:lnTo>
                    <a:pt x="21950" y="430"/>
                  </a:lnTo>
                  <a:lnTo>
                    <a:pt x="21875" y="732"/>
                  </a:lnTo>
                  <a:lnTo>
                    <a:pt x="21749" y="1136"/>
                  </a:lnTo>
                  <a:lnTo>
                    <a:pt x="21547" y="1641"/>
                  </a:lnTo>
                  <a:lnTo>
                    <a:pt x="21421" y="2574"/>
                  </a:lnTo>
                  <a:lnTo>
                    <a:pt x="21269" y="3558"/>
                  </a:lnTo>
                  <a:lnTo>
                    <a:pt x="21143" y="4088"/>
                  </a:lnTo>
                  <a:lnTo>
                    <a:pt x="21017" y="4592"/>
                  </a:lnTo>
                  <a:lnTo>
                    <a:pt x="20865" y="5122"/>
                  </a:lnTo>
                  <a:lnTo>
                    <a:pt x="20714" y="5652"/>
                  </a:lnTo>
                  <a:lnTo>
                    <a:pt x="20512" y="6182"/>
                  </a:lnTo>
                  <a:lnTo>
                    <a:pt x="20310" y="6712"/>
                  </a:lnTo>
                  <a:lnTo>
                    <a:pt x="20083" y="7241"/>
                  </a:lnTo>
                  <a:lnTo>
                    <a:pt x="19831" y="7771"/>
                  </a:lnTo>
                  <a:lnTo>
                    <a:pt x="19554" y="8301"/>
                  </a:lnTo>
                  <a:lnTo>
                    <a:pt x="19226" y="8831"/>
                  </a:lnTo>
                  <a:lnTo>
                    <a:pt x="18898" y="9361"/>
                  </a:lnTo>
                  <a:lnTo>
                    <a:pt x="18544" y="9865"/>
                  </a:lnTo>
                  <a:lnTo>
                    <a:pt x="18317" y="11657"/>
                  </a:lnTo>
                  <a:lnTo>
                    <a:pt x="18418" y="11556"/>
                  </a:lnTo>
                  <a:lnTo>
                    <a:pt x="18746" y="11203"/>
                  </a:lnTo>
                  <a:lnTo>
                    <a:pt x="19049" y="10849"/>
                  </a:lnTo>
                  <a:lnTo>
                    <a:pt x="19352" y="10471"/>
                  </a:lnTo>
                  <a:lnTo>
                    <a:pt x="19629" y="10118"/>
                  </a:lnTo>
                  <a:lnTo>
                    <a:pt x="20159" y="9361"/>
                  </a:lnTo>
                  <a:lnTo>
                    <a:pt x="20613" y="8579"/>
                  </a:lnTo>
                  <a:lnTo>
                    <a:pt x="21017" y="7797"/>
                  </a:lnTo>
                  <a:lnTo>
                    <a:pt x="21345" y="7040"/>
                  </a:lnTo>
                  <a:lnTo>
                    <a:pt x="21648" y="6258"/>
                  </a:lnTo>
                  <a:lnTo>
                    <a:pt x="21900" y="5475"/>
                  </a:lnTo>
                  <a:lnTo>
                    <a:pt x="22102" y="4719"/>
                  </a:lnTo>
                  <a:lnTo>
                    <a:pt x="22278" y="3962"/>
                  </a:lnTo>
                  <a:lnTo>
                    <a:pt x="22404" y="3230"/>
                  </a:lnTo>
                  <a:lnTo>
                    <a:pt x="22505" y="2524"/>
                  </a:lnTo>
                  <a:lnTo>
                    <a:pt x="22581" y="1842"/>
                  </a:lnTo>
                  <a:lnTo>
                    <a:pt x="22632" y="1186"/>
                  </a:lnTo>
                  <a:lnTo>
                    <a:pt x="22657" y="556"/>
                  </a:lnTo>
                  <a:lnTo>
                    <a:pt x="22682" y="1"/>
                  </a:lnTo>
                  <a:close/>
                  <a:moveTo>
                    <a:pt x="16955" y="11657"/>
                  </a:moveTo>
                  <a:lnTo>
                    <a:pt x="16349" y="12212"/>
                  </a:lnTo>
                  <a:lnTo>
                    <a:pt x="15719" y="12716"/>
                  </a:lnTo>
                  <a:lnTo>
                    <a:pt x="15063" y="13170"/>
                  </a:lnTo>
                  <a:lnTo>
                    <a:pt x="14432" y="13599"/>
                  </a:lnTo>
                  <a:lnTo>
                    <a:pt x="13751" y="13978"/>
                  </a:lnTo>
                  <a:lnTo>
                    <a:pt x="13095" y="14331"/>
                  </a:lnTo>
                  <a:lnTo>
                    <a:pt x="12439" y="14659"/>
                  </a:lnTo>
                  <a:lnTo>
                    <a:pt x="11783" y="14936"/>
                  </a:lnTo>
                  <a:lnTo>
                    <a:pt x="11152" y="15214"/>
                  </a:lnTo>
                  <a:lnTo>
                    <a:pt x="10521" y="15441"/>
                  </a:lnTo>
                  <a:lnTo>
                    <a:pt x="9916" y="15618"/>
                  </a:lnTo>
                  <a:lnTo>
                    <a:pt x="9336" y="15794"/>
                  </a:lnTo>
                  <a:lnTo>
                    <a:pt x="8781" y="15946"/>
                  </a:lnTo>
                  <a:lnTo>
                    <a:pt x="8251" y="16072"/>
                  </a:lnTo>
                  <a:lnTo>
                    <a:pt x="7771" y="16147"/>
                  </a:lnTo>
                  <a:lnTo>
                    <a:pt x="7317" y="16223"/>
                  </a:lnTo>
                  <a:lnTo>
                    <a:pt x="6182" y="16349"/>
                  </a:lnTo>
                  <a:lnTo>
                    <a:pt x="4315" y="16526"/>
                  </a:lnTo>
                  <a:lnTo>
                    <a:pt x="1893" y="16753"/>
                  </a:lnTo>
                  <a:lnTo>
                    <a:pt x="1" y="16904"/>
                  </a:lnTo>
                  <a:lnTo>
                    <a:pt x="606" y="17283"/>
                  </a:lnTo>
                  <a:lnTo>
                    <a:pt x="2625" y="17106"/>
                  </a:lnTo>
                  <a:lnTo>
                    <a:pt x="5349" y="16879"/>
                  </a:lnTo>
                  <a:lnTo>
                    <a:pt x="7216" y="16703"/>
                  </a:lnTo>
                  <a:lnTo>
                    <a:pt x="8352" y="16576"/>
                  </a:lnTo>
                  <a:lnTo>
                    <a:pt x="9159" y="16425"/>
                  </a:lnTo>
                  <a:lnTo>
                    <a:pt x="10092" y="16223"/>
                  </a:lnTo>
                  <a:lnTo>
                    <a:pt x="11102" y="15920"/>
                  </a:lnTo>
                  <a:lnTo>
                    <a:pt x="11631" y="15744"/>
                  </a:lnTo>
                  <a:lnTo>
                    <a:pt x="12187" y="15542"/>
                  </a:lnTo>
                  <a:lnTo>
                    <a:pt x="12767" y="15315"/>
                  </a:lnTo>
                  <a:lnTo>
                    <a:pt x="13322" y="15063"/>
                  </a:lnTo>
                  <a:lnTo>
                    <a:pt x="13902" y="14785"/>
                  </a:lnTo>
                  <a:lnTo>
                    <a:pt x="14482" y="14482"/>
                  </a:lnTo>
                  <a:lnTo>
                    <a:pt x="15063" y="14180"/>
                  </a:lnTo>
                  <a:lnTo>
                    <a:pt x="15643" y="13801"/>
                  </a:lnTo>
                  <a:lnTo>
                    <a:pt x="16223" y="13423"/>
                  </a:lnTo>
                  <a:lnTo>
                    <a:pt x="16778" y="13019"/>
                  </a:lnTo>
                  <a:lnTo>
                    <a:pt x="16955" y="11657"/>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197;p69"/>
            <p:cNvSpPr/>
            <p:nvPr/>
          </p:nvSpPr>
          <p:spPr>
            <a:xfrm>
              <a:off x="6727858" y="3100668"/>
              <a:ext cx="314134" cy="104254"/>
            </a:xfrm>
            <a:custGeom>
              <a:avLst/>
              <a:gdLst/>
              <a:ahLst/>
              <a:cxnLst/>
              <a:rect l="l" t="t" r="r" b="b"/>
              <a:pathLst>
                <a:path w="16955" h="5627" fill="none" extrusionOk="0">
                  <a:moveTo>
                    <a:pt x="16955" y="1"/>
                  </a:moveTo>
                  <a:lnTo>
                    <a:pt x="16955" y="1"/>
                  </a:lnTo>
                  <a:lnTo>
                    <a:pt x="16349" y="556"/>
                  </a:lnTo>
                  <a:lnTo>
                    <a:pt x="15719" y="1060"/>
                  </a:lnTo>
                  <a:lnTo>
                    <a:pt x="15063" y="1514"/>
                  </a:lnTo>
                  <a:lnTo>
                    <a:pt x="14432" y="1943"/>
                  </a:lnTo>
                  <a:lnTo>
                    <a:pt x="13751" y="2322"/>
                  </a:lnTo>
                  <a:lnTo>
                    <a:pt x="13095" y="2675"/>
                  </a:lnTo>
                  <a:lnTo>
                    <a:pt x="12439" y="3003"/>
                  </a:lnTo>
                  <a:lnTo>
                    <a:pt x="11783" y="3280"/>
                  </a:lnTo>
                  <a:lnTo>
                    <a:pt x="11152" y="3558"/>
                  </a:lnTo>
                  <a:lnTo>
                    <a:pt x="10521" y="3785"/>
                  </a:lnTo>
                  <a:lnTo>
                    <a:pt x="9916" y="3962"/>
                  </a:lnTo>
                  <a:lnTo>
                    <a:pt x="9336" y="4138"/>
                  </a:lnTo>
                  <a:lnTo>
                    <a:pt x="8781" y="4290"/>
                  </a:lnTo>
                  <a:lnTo>
                    <a:pt x="8251" y="4416"/>
                  </a:lnTo>
                  <a:lnTo>
                    <a:pt x="7771" y="4491"/>
                  </a:lnTo>
                  <a:lnTo>
                    <a:pt x="7317" y="4567"/>
                  </a:lnTo>
                  <a:lnTo>
                    <a:pt x="7317" y="4567"/>
                  </a:lnTo>
                  <a:lnTo>
                    <a:pt x="6182" y="4693"/>
                  </a:lnTo>
                  <a:lnTo>
                    <a:pt x="4315" y="4870"/>
                  </a:lnTo>
                  <a:lnTo>
                    <a:pt x="4315" y="4870"/>
                  </a:lnTo>
                  <a:lnTo>
                    <a:pt x="1893" y="5097"/>
                  </a:lnTo>
                  <a:lnTo>
                    <a:pt x="1" y="5248"/>
                  </a:lnTo>
                  <a:lnTo>
                    <a:pt x="1" y="5248"/>
                  </a:lnTo>
                  <a:lnTo>
                    <a:pt x="606" y="5627"/>
                  </a:lnTo>
                  <a:lnTo>
                    <a:pt x="606" y="5627"/>
                  </a:lnTo>
                  <a:lnTo>
                    <a:pt x="2625" y="5450"/>
                  </a:lnTo>
                  <a:lnTo>
                    <a:pt x="5349" y="5223"/>
                  </a:lnTo>
                  <a:lnTo>
                    <a:pt x="5349" y="5223"/>
                  </a:lnTo>
                  <a:lnTo>
                    <a:pt x="7216" y="5047"/>
                  </a:lnTo>
                  <a:lnTo>
                    <a:pt x="8352" y="4920"/>
                  </a:lnTo>
                  <a:lnTo>
                    <a:pt x="8352" y="4920"/>
                  </a:lnTo>
                  <a:lnTo>
                    <a:pt x="9159" y="4769"/>
                  </a:lnTo>
                  <a:lnTo>
                    <a:pt x="10092" y="4567"/>
                  </a:lnTo>
                  <a:lnTo>
                    <a:pt x="11102" y="4264"/>
                  </a:lnTo>
                  <a:lnTo>
                    <a:pt x="11631" y="4088"/>
                  </a:lnTo>
                  <a:lnTo>
                    <a:pt x="12187" y="3886"/>
                  </a:lnTo>
                  <a:lnTo>
                    <a:pt x="12767" y="3659"/>
                  </a:lnTo>
                  <a:lnTo>
                    <a:pt x="13322" y="3407"/>
                  </a:lnTo>
                  <a:lnTo>
                    <a:pt x="13902" y="3129"/>
                  </a:lnTo>
                  <a:lnTo>
                    <a:pt x="14482" y="2826"/>
                  </a:lnTo>
                  <a:lnTo>
                    <a:pt x="15063" y="2524"/>
                  </a:lnTo>
                  <a:lnTo>
                    <a:pt x="15643" y="2145"/>
                  </a:lnTo>
                  <a:lnTo>
                    <a:pt x="16223" y="1767"/>
                  </a:lnTo>
                  <a:lnTo>
                    <a:pt x="16778" y="1363"/>
                  </a:lnTo>
                  <a:lnTo>
                    <a:pt x="169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198;p69"/>
            <p:cNvSpPr/>
            <p:nvPr/>
          </p:nvSpPr>
          <p:spPr>
            <a:xfrm>
              <a:off x="7067239" y="2884703"/>
              <a:ext cx="80873" cy="215975"/>
            </a:xfrm>
            <a:custGeom>
              <a:avLst/>
              <a:gdLst/>
              <a:ahLst/>
              <a:cxnLst/>
              <a:rect l="l" t="t" r="r" b="b"/>
              <a:pathLst>
                <a:path w="4365" h="11657" fill="none" extrusionOk="0">
                  <a:moveTo>
                    <a:pt x="4365" y="1"/>
                  </a:moveTo>
                  <a:lnTo>
                    <a:pt x="4365" y="1"/>
                  </a:lnTo>
                  <a:lnTo>
                    <a:pt x="4340" y="253"/>
                  </a:lnTo>
                  <a:lnTo>
                    <a:pt x="4340" y="253"/>
                  </a:lnTo>
                  <a:lnTo>
                    <a:pt x="3659" y="253"/>
                  </a:lnTo>
                  <a:lnTo>
                    <a:pt x="3659" y="253"/>
                  </a:lnTo>
                  <a:lnTo>
                    <a:pt x="3633" y="430"/>
                  </a:lnTo>
                  <a:lnTo>
                    <a:pt x="3558" y="732"/>
                  </a:lnTo>
                  <a:lnTo>
                    <a:pt x="3432" y="1136"/>
                  </a:lnTo>
                  <a:lnTo>
                    <a:pt x="3230" y="1641"/>
                  </a:lnTo>
                  <a:lnTo>
                    <a:pt x="3230" y="1641"/>
                  </a:lnTo>
                  <a:lnTo>
                    <a:pt x="3104" y="2574"/>
                  </a:lnTo>
                  <a:lnTo>
                    <a:pt x="2952" y="3558"/>
                  </a:lnTo>
                  <a:lnTo>
                    <a:pt x="2826" y="4088"/>
                  </a:lnTo>
                  <a:lnTo>
                    <a:pt x="2700" y="4592"/>
                  </a:lnTo>
                  <a:lnTo>
                    <a:pt x="2548" y="5122"/>
                  </a:lnTo>
                  <a:lnTo>
                    <a:pt x="2397" y="5652"/>
                  </a:lnTo>
                  <a:lnTo>
                    <a:pt x="2195" y="6182"/>
                  </a:lnTo>
                  <a:lnTo>
                    <a:pt x="1993" y="6712"/>
                  </a:lnTo>
                  <a:lnTo>
                    <a:pt x="1766" y="7241"/>
                  </a:lnTo>
                  <a:lnTo>
                    <a:pt x="1514" y="7771"/>
                  </a:lnTo>
                  <a:lnTo>
                    <a:pt x="1237" y="8301"/>
                  </a:lnTo>
                  <a:lnTo>
                    <a:pt x="909" y="8831"/>
                  </a:lnTo>
                  <a:lnTo>
                    <a:pt x="581" y="9361"/>
                  </a:lnTo>
                  <a:lnTo>
                    <a:pt x="227" y="9865"/>
                  </a:lnTo>
                  <a:lnTo>
                    <a:pt x="0" y="11657"/>
                  </a:lnTo>
                  <a:lnTo>
                    <a:pt x="0" y="11657"/>
                  </a:lnTo>
                  <a:lnTo>
                    <a:pt x="101" y="11556"/>
                  </a:lnTo>
                  <a:lnTo>
                    <a:pt x="101" y="11556"/>
                  </a:lnTo>
                  <a:lnTo>
                    <a:pt x="429" y="11203"/>
                  </a:lnTo>
                  <a:lnTo>
                    <a:pt x="732" y="10849"/>
                  </a:lnTo>
                  <a:lnTo>
                    <a:pt x="1035" y="10471"/>
                  </a:lnTo>
                  <a:lnTo>
                    <a:pt x="1312" y="10118"/>
                  </a:lnTo>
                  <a:lnTo>
                    <a:pt x="1842" y="9361"/>
                  </a:lnTo>
                  <a:lnTo>
                    <a:pt x="2296" y="8579"/>
                  </a:lnTo>
                  <a:lnTo>
                    <a:pt x="2700" y="7797"/>
                  </a:lnTo>
                  <a:lnTo>
                    <a:pt x="3028" y="7040"/>
                  </a:lnTo>
                  <a:lnTo>
                    <a:pt x="3331" y="6258"/>
                  </a:lnTo>
                  <a:lnTo>
                    <a:pt x="3583" y="5475"/>
                  </a:lnTo>
                  <a:lnTo>
                    <a:pt x="3785" y="4719"/>
                  </a:lnTo>
                  <a:lnTo>
                    <a:pt x="3961" y="3962"/>
                  </a:lnTo>
                  <a:lnTo>
                    <a:pt x="4087" y="3230"/>
                  </a:lnTo>
                  <a:lnTo>
                    <a:pt x="4188" y="2524"/>
                  </a:lnTo>
                  <a:lnTo>
                    <a:pt x="4264" y="1842"/>
                  </a:lnTo>
                  <a:lnTo>
                    <a:pt x="4315" y="1186"/>
                  </a:lnTo>
                  <a:lnTo>
                    <a:pt x="4340" y="556"/>
                  </a:lnTo>
                  <a:lnTo>
                    <a:pt x="43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199;p69"/>
            <p:cNvSpPr/>
            <p:nvPr/>
          </p:nvSpPr>
          <p:spPr>
            <a:xfrm>
              <a:off x="7038724" y="3067484"/>
              <a:ext cx="32738" cy="58454"/>
            </a:xfrm>
            <a:custGeom>
              <a:avLst/>
              <a:gdLst/>
              <a:ahLst/>
              <a:cxnLst/>
              <a:rect l="l" t="t" r="r" b="b"/>
              <a:pathLst>
                <a:path w="1767" h="3155" extrusionOk="0">
                  <a:moveTo>
                    <a:pt x="1766" y="0"/>
                  </a:moveTo>
                  <a:lnTo>
                    <a:pt x="1211" y="682"/>
                  </a:lnTo>
                  <a:lnTo>
                    <a:pt x="606" y="1363"/>
                  </a:lnTo>
                  <a:lnTo>
                    <a:pt x="177" y="1792"/>
                  </a:lnTo>
                  <a:lnTo>
                    <a:pt x="0" y="3154"/>
                  </a:lnTo>
                  <a:lnTo>
                    <a:pt x="0" y="3154"/>
                  </a:lnTo>
                  <a:lnTo>
                    <a:pt x="404" y="2826"/>
                  </a:lnTo>
                  <a:lnTo>
                    <a:pt x="808" y="2498"/>
                  </a:lnTo>
                  <a:lnTo>
                    <a:pt x="1186" y="2170"/>
                  </a:lnTo>
                  <a:lnTo>
                    <a:pt x="1539" y="1792"/>
                  </a:lnTo>
                  <a:lnTo>
                    <a:pt x="1766" y="0"/>
                  </a:lnTo>
                  <a:close/>
                </a:path>
              </a:pathLst>
            </a:custGeom>
            <a:solidFill>
              <a:srgbClr val="E2B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200;p69"/>
            <p:cNvSpPr/>
            <p:nvPr/>
          </p:nvSpPr>
          <p:spPr>
            <a:xfrm>
              <a:off x="7038724" y="3067484"/>
              <a:ext cx="32738" cy="58454"/>
            </a:xfrm>
            <a:custGeom>
              <a:avLst/>
              <a:gdLst/>
              <a:ahLst/>
              <a:cxnLst/>
              <a:rect l="l" t="t" r="r" b="b"/>
              <a:pathLst>
                <a:path w="1767" h="3155" fill="none" extrusionOk="0">
                  <a:moveTo>
                    <a:pt x="1766" y="0"/>
                  </a:moveTo>
                  <a:lnTo>
                    <a:pt x="1766" y="0"/>
                  </a:lnTo>
                  <a:lnTo>
                    <a:pt x="1211" y="682"/>
                  </a:lnTo>
                  <a:lnTo>
                    <a:pt x="606" y="1363"/>
                  </a:lnTo>
                  <a:lnTo>
                    <a:pt x="606" y="1363"/>
                  </a:lnTo>
                  <a:lnTo>
                    <a:pt x="177" y="1792"/>
                  </a:lnTo>
                  <a:lnTo>
                    <a:pt x="0" y="3154"/>
                  </a:lnTo>
                  <a:lnTo>
                    <a:pt x="0" y="3154"/>
                  </a:lnTo>
                  <a:lnTo>
                    <a:pt x="404" y="2826"/>
                  </a:lnTo>
                  <a:lnTo>
                    <a:pt x="808" y="2498"/>
                  </a:lnTo>
                  <a:lnTo>
                    <a:pt x="1186" y="2170"/>
                  </a:lnTo>
                  <a:lnTo>
                    <a:pt x="1539" y="1792"/>
                  </a:lnTo>
                  <a:lnTo>
                    <a:pt x="17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201;p69"/>
            <p:cNvSpPr/>
            <p:nvPr/>
          </p:nvSpPr>
          <p:spPr>
            <a:xfrm>
              <a:off x="6671773" y="3069355"/>
              <a:ext cx="19" cy="482"/>
            </a:xfrm>
            <a:custGeom>
              <a:avLst/>
              <a:gdLst/>
              <a:ahLst/>
              <a:cxnLst/>
              <a:rect l="l" t="t" r="r" b="b"/>
              <a:pathLst>
                <a:path w="1" h="26" extrusionOk="0">
                  <a:moveTo>
                    <a:pt x="0" y="0"/>
                  </a:moveTo>
                  <a:lnTo>
                    <a:pt x="0" y="0"/>
                  </a:lnTo>
                  <a:lnTo>
                    <a:pt x="0" y="0"/>
                  </a:lnTo>
                  <a:lnTo>
                    <a:pt x="0" y="0"/>
                  </a:lnTo>
                  <a:lnTo>
                    <a:pt x="0" y="25"/>
                  </a:lnTo>
                  <a:lnTo>
                    <a:pt x="0" y="25"/>
                  </a:lnTo>
                  <a:lnTo>
                    <a:pt x="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202;p69"/>
            <p:cNvSpPr/>
            <p:nvPr/>
          </p:nvSpPr>
          <p:spPr>
            <a:xfrm>
              <a:off x="6671773" y="3069355"/>
              <a:ext cx="19" cy="482"/>
            </a:xfrm>
            <a:custGeom>
              <a:avLst/>
              <a:gdLst/>
              <a:ahLst/>
              <a:cxnLst/>
              <a:rect l="l" t="t" r="r" b="b"/>
              <a:pathLst>
                <a:path w="1" h="26" fill="none" extrusionOk="0">
                  <a:moveTo>
                    <a:pt x="0" y="0"/>
                  </a:moveTo>
                  <a:lnTo>
                    <a:pt x="0" y="0"/>
                  </a:lnTo>
                  <a:lnTo>
                    <a:pt x="0" y="0"/>
                  </a:lnTo>
                  <a:lnTo>
                    <a:pt x="0" y="0"/>
                  </a:lnTo>
                  <a:lnTo>
                    <a:pt x="0" y="25"/>
                  </a:lnTo>
                  <a:lnTo>
                    <a:pt x="0" y="2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203;p69"/>
            <p:cNvSpPr/>
            <p:nvPr/>
          </p:nvSpPr>
          <p:spPr>
            <a:xfrm>
              <a:off x="6715240" y="2949682"/>
              <a:ext cx="332828" cy="119224"/>
            </a:xfrm>
            <a:custGeom>
              <a:avLst/>
              <a:gdLst/>
              <a:ahLst/>
              <a:cxnLst/>
              <a:rect l="l" t="t" r="r" b="b"/>
              <a:pathLst>
                <a:path w="17964" h="6435" extrusionOk="0">
                  <a:moveTo>
                    <a:pt x="17964" y="1"/>
                  </a:moveTo>
                  <a:lnTo>
                    <a:pt x="17560" y="329"/>
                  </a:lnTo>
                  <a:lnTo>
                    <a:pt x="17157" y="656"/>
                  </a:lnTo>
                  <a:lnTo>
                    <a:pt x="16728" y="959"/>
                  </a:lnTo>
                  <a:lnTo>
                    <a:pt x="16299" y="1262"/>
                  </a:lnTo>
                  <a:lnTo>
                    <a:pt x="15845" y="1540"/>
                  </a:lnTo>
                  <a:lnTo>
                    <a:pt x="15390" y="1817"/>
                  </a:lnTo>
                  <a:lnTo>
                    <a:pt x="14911" y="2095"/>
                  </a:lnTo>
                  <a:lnTo>
                    <a:pt x="14407" y="2347"/>
                  </a:lnTo>
                  <a:lnTo>
                    <a:pt x="13902" y="2599"/>
                  </a:lnTo>
                  <a:lnTo>
                    <a:pt x="13372" y="2851"/>
                  </a:lnTo>
                  <a:lnTo>
                    <a:pt x="12842" y="3079"/>
                  </a:lnTo>
                  <a:lnTo>
                    <a:pt x="12287" y="3280"/>
                  </a:lnTo>
                  <a:lnTo>
                    <a:pt x="11732" y="3482"/>
                  </a:lnTo>
                  <a:lnTo>
                    <a:pt x="11152" y="3684"/>
                  </a:lnTo>
                  <a:lnTo>
                    <a:pt x="10572" y="3861"/>
                  </a:lnTo>
                  <a:lnTo>
                    <a:pt x="9966" y="4012"/>
                  </a:lnTo>
                  <a:lnTo>
                    <a:pt x="9209" y="4214"/>
                  </a:lnTo>
                  <a:lnTo>
                    <a:pt x="8452" y="4390"/>
                  </a:lnTo>
                  <a:lnTo>
                    <a:pt x="6964" y="4693"/>
                  </a:lnTo>
                  <a:lnTo>
                    <a:pt x="5450" y="4945"/>
                  </a:lnTo>
                  <a:lnTo>
                    <a:pt x="3987" y="5198"/>
                  </a:lnTo>
                  <a:lnTo>
                    <a:pt x="1867" y="5551"/>
                  </a:lnTo>
                  <a:lnTo>
                    <a:pt x="278" y="5829"/>
                  </a:lnTo>
                  <a:lnTo>
                    <a:pt x="0" y="6434"/>
                  </a:lnTo>
                  <a:lnTo>
                    <a:pt x="732" y="6257"/>
                  </a:lnTo>
                  <a:lnTo>
                    <a:pt x="1439" y="6106"/>
                  </a:lnTo>
                  <a:lnTo>
                    <a:pt x="2725" y="5879"/>
                  </a:lnTo>
                  <a:lnTo>
                    <a:pt x="5021" y="5526"/>
                  </a:lnTo>
                  <a:lnTo>
                    <a:pt x="6484" y="5299"/>
                  </a:lnTo>
                  <a:lnTo>
                    <a:pt x="7998" y="5021"/>
                  </a:lnTo>
                  <a:lnTo>
                    <a:pt x="9487" y="4718"/>
                  </a:lnTo>
                  <a:lnTo>
                    <a:pt x="10244" y="4567"/>
                  </a:lnTo>
                  <a:lnTo>
                    <a:pt x="11001" y="4365"/>
                  </a:lnTo>
                  <a:lnTo>
                    <a:pt x="11833" y="4113"/>
                  </a:lnTo>
                  <a:lnTo>
                    <a:pt x="12666" y="3861"/>
                  </a:lnTo>
                  <a:lnTo>
                    <a:pt x="13473" y="3558"/>
                  </a:lnTo>
                  <a:lnTo>
                    <a:pt x="14255" y="3255"/>
                  </a:lnTo>
                  <a:lnTo>
                    <a:pt x="14987" y="2927"/>
                  </a:lnTo>
                  <a:lnTo>
                    <a:pt x="15718" y="2549"/>
                  </a:lnTo>
                  <a:lnTo>
                    <a:pt x="16400" y="2170"/>
                  </a:lnTo>
                  <a:lnTo>
                    <a:pt x="17056" y="1767"/>
                  </a:lnTo>
                  <a:lnTo>
                    <a:pt x="17434" y="1111"/>
                  </a:lnTo>
                  <a:lnTo>
                    <a:pt x="17762" y="429"/>
                  </a:lnTo>
                  <a:lnTo>
                    <a:pt x="17964"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204;p69"/>
            <p:cNvSpPr/>
            <p:nvPr/>
          </p:nvSpPr>
          <p:spPr>
            <a:xfrm>
              <a:off x="6715240" y="2949682"/>
              <a:ext cx="332828" cy="119224"/>
            </a:xfrm>
            <a:custGeom>
              <a:avLst/>
              <a:gdLst/>
              <a:ahLst/>
              <a:cxnLst/>
              <a:rect l="l" t="t" r="r" b="b"/>
              <a:pathLst>
                <a:path w="17964" h="6435" fill="none" extrusionOk="0">
                  <a:moveTo>
                    <a:pt x="17964" y="1"/>
                  </a:moveTo>
                  <a:lnTo>
                    <a:pt x="17964" y="1"/>
                  </a:lnTo>
                  <a:lnTo>
                    <a:pt x="17560" y="329"/>
                  </a:lnTo>
                  <a:lnTo>
                    <a:pt x="17157" y="656"/>
                  </a:lnTo>
                  <a:lnTo>
                    <a:pt x="16728" y="959"/>
                  </a:lnTo>
                  <a:lnTo>
                    <a:pt x="16299" y="1262"/>
                  </a:lnTo>
                  <a:lnTo>
                    <a:pt x="15845" y="1540"/>
                  </a:lnTo>
                  <a:lnTo>
                    <a:pt x="15390" y="1817"/>
                  </a:lnTo>
                  <a:lnTo>
                    <a:pt x="14911" y="2095"/>
                  </a:lnTo>
                  <a:lnTo>
                    <a:pt x="14407" y="2347"/>
                  </a:lnTo>
                  <a:lnTo>
                    <a:pt x="13902" y="2599"/>
                  </a:lnTo>
                  <a:lnTo>
                    <a:pt x="13372" y="2851"/>
                  </a:lnTo>
                  <a:lnTo>
                    <a:pt x="12842" y="3079"/>
                  </a:lnTo>
                  <a:lnTo>
                    <a:pt x="12287" y="3280"/>
                  </a:lnTo>
                  <a:lnTo>
                    <a:pt x="11732" y="3482"/>
                  </a:lnTo>
                  <a:lnTo>
                    <a:pt x="11152" y="3684"/>
                  </a:lnTo>
                  <a:lnTo>
                    <a:pt x="10572" y="3861"/>
                  </a:lnTo>
                  <a:lnTo>
                    <a:pt x="9966" y="4012"/>
                  </a:lnTo>
                  <a:lnTo>
                    <a:pt x="9966" y="4012"/>
                  </a:lnTo>
                  <a:lnTo>
                    <a:pt x="9209" y="4214"/>
                  </a:lnTo>
                  <a:lnTo>
                    <a:pt x="8452" y="4390"/>
                  </a:lnTo>
                  <a:lnTo>
                    <a:pt x="6964" y="4693"/>
                  </a:lnTo>
                  <a:lnTo>
                    <a:pt x="5450" y="4945"/>
                  </a:lnTo>
                  <a:lnTo>
                    <a:pt x="3987" y="5198"/>
                  </a:lnTo>
                  <a:lnTo>
                    <a:pt x="3987" y="5198"/>
                  </a:lnTo>
                  <a:lnTo>
                    <a:pt x="1867" y="5551"/>
                  </a:lnTo>
                  <a:lnTo>
                    <a:pt x="278" y="5829"/>
                  </a:lnTo>
                  <a:lnTo>
                    <a:pt x="278" y="5829"/>
                  </a:lnTo>
                  <a:lnTo>
                    <a:pt x="0" y="6434"/>
                  </a:lnTo>
                  <a:lnTo>
                    <a:pt x="0" y="6434"/>
                  </a:lnTo>
                  <a:lnTo>
                    <a:pt x="732" y="6257"/>
                  </a:lnTo>
                  <a:lnTo>
                    <a:pt x="1439" y="6106"/>
                  </a:lnTo>
                  <a:lnTo>
                    <a:pt x="2725" y="5879"/>
                  </a:lnTo>
                  <a:lnTo>
                    <a:pt x="5021" y="5526"/>
                  </a:lnTo>
                  <a:lnTo>
                    <a:pt x="5021" y="5526"/>
                  </a:lnTo>
                  <a:lnTo>
                    <a:pt x="6484" y="5299"/>
                  </a:lnTo>
                  <a:lnTo>
                    <a:pt x="7998" y="5021"/>
                  </a:lnTo>
                  <a:lnTo>
                    <a:pt x="9487" y="4718"/>
                  </a:lnTo>
                  <a:lnTo>
                    <a:pt x="10244" y="4567"/>
                  </a:lnTo>
                  <a:lnTo>
                    <a:pt x="11001" y="4365"/>
                  </a:lnTo>
                  <a:lnTo>
                    <a:pt x="11001" y="4365"/>
                  </a:lnTo>
                  <a:lnTo>
                    <a:pt x="11833" y="4113"/>
                  </a:lnTo>
                  <a:lnTo>
                    <a:pt x="12666" y="3861"/>
                  </a:lnTo>
                  <a:lnTo>
                    <a:pt x="13473" y="3558"/>
                  </a:lnTo>
                  <a:lnTo>
                    <a:pt x="14255" y="3255"/>
                  </a:lnTo>
                  <a:lnTo>
                    <a:pt x="14987" y="2927"/>
                  </a:lnTo>
                  <a:lnTo>
                    <a:pt x="15718" y="2549"/>
                  </a:lnTo>
                  <a:lnTo>
                    <a:pt x="16400" y="2170"/>
                  </a:lnTo>
                  <a:lnTo>
                    <a:pt x="17056" y="1767"/>
                  </a:lnTo>
                  <a:lnTo>
                    <a:pt x="17056" y="1767"/>
                  </a:lnTo>
                  <a:lnTo>
                    <a:pt x="17434" y="1111"/>
                  </a:lnTo>
                  <a:lnTo>
                    <a:pt x="17762" y="429"/>
                  </a:lnTo>
                  <a:lnTo>
                    <a:pt x="17762" y="429"/>
                  </a:lnTo>
                  <a:lnTo>
                    <a:pt x="17762" y="429"/>
                  </a:lnTo>
                  <a:lnTo>
                    <a:pt x="1796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205;p69"/>
            <p:cNvSpPr/>
            <p:nvPr/>
          </p:nvSpPr>
          <p:spPr>
            <a:xfrm>
              <a:off x="6665214" y="3057664"/>
              <a:ext cx="55175" cy="27124"/>
            </a:xfrm>
            <a:custGeom>
              <a:avLst/>
              <a:gdLst/>
              <a:ahLst/>
              <a:cxnLst/>
              <a:rect l="l" t="t" r="r" b="b"/>
              <a:pathLst>
                <a:path w="2978" h="1464" extrusionOk="0">
                  <a:moveTo>
                    <a:pt x="2978" y="1"/>
                  </a:moveTo>
                  <a:lnTo>
                    <a:pt x="2171" y="177"/>
                  </a:lnTo>
                  <a:lnTo>
                    <a:pt x="1489" y="329"/>
                  </a:lnTo>
                  <a:lnTo>
                    <a:pt x="884" y="480"/>
                  </a:lnTo>
                  <a:lnTo>
                    <a:pt x="354" y="631"/>
                  </a:lnTo>
                  <a:lnTo>
                    <a:pt x="354" y="656"/>
                  </a:lnTo>
                  <a:lnTo>
                    <a:pt x="1" y="1464"/>
                  </a:lnTo>
                  <a:lnTo>
                    <a:pt x="657" y="1212"/>
                  </a:lnTo>
                  <a:lnTo>
                    <a:pt x="1565" y="934"/>
                  </a:lnTo>
                  <a:lnTo>
                    <a:pt x="2700" y="606"/>
                  </a:lnTo>
                  <a:lnTo>
                    <a:pt x="2978" y="1"/>
                  </a:lnTo>
                  <a:close/>
                </a:path>
              </a:pathLst>
            </a:custGeom>
            <a:solidFill>
              <a:srgbClr val="D9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206;p69"/>
            <p:cNvSpPr/>
            <p:nvPr/>
          </p:nvSpPr>
          <p:spPr>
            <a:xfrm>
              <a:off x="6665214" y="3057664"/>
              <a:ext cx="55175" cy="27124"/>
            </a:xfrm>
            <a:custGeom>
              <a:avLst/>
              <a:gdLst/>
              <a:ahLst/>
              <a:cxnLst/>
              <a:rect l="l" t="t" r="r" b="b"/>
              <a:pathLst>
                <a:path w="2978" h="1464" fill="none" extrusionOk="0">
                  <a:moveTo>
                    <a:pt x="2978" y="1"/>
                  </a:moveTo>
                  <a:lnTo>
                    <a:pt x="2978" y="1"/>
                  </a:lnTo>
                  <a:lnTo>
                    <a:pt x="2171" y="177"/>
                  </a:lnTo>
                  <a:lnTo>
                    <a:pt x="1489" y="329"/>
                  </a:lnTo>
                  <a:lnTo>
                    <a:pt x="884" y="480"/>
                  </a:lnTo>
                  <a:lnTo>
                    <a:pt x="354" y="631"/>
                  </a:lnTo>
                  <a:lnTo>
                    <a:pt x="354" y="631"/>
                  </a:lnTo>
                  <a:lnTo>
                    <a:pt x="354" y="656"/>
                  </a:lnTo>
                  <a:lnTo>
                    <a:pt x="354" y="656"/>
                  </a:lnTo>
                  <a:lnTo>
                    <a:pt x="1" y="1464"/>
                  </a:lnTo>
                  <a:lnTo>
                    <a:pt x="1" y="1464"/>
                  </a:lnTo>
                  <a:lnTo>
                    <a:pt x="657" y="1212"/>
                  </a:lnTo>
                  <a:lnTo>
                    <a:pt x="1565" y="934"/>
                  </a:lnTo>
                  <a:lnTo>
                    <a:pt x="1565" y="934"/>
                  </a:lnTo>
                  <a:lnTo>
                    <a:pt x="2700" y="606"/>
                  </a:lnTo>
                  <a:lnTo>
                    <a:pt x="2700" y="606"/>
                  </a:lnTo>
                  <a:lnTo>
                    <a:pt x="29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207;p69"/>
            <p:cNvSpPr/>
            <p:nvPr/>
          </p:nvSpPr>
          <p:spPr>
            <a:xfrm>
              <a:off x="7144372" y="2736052"/>
              <a:ext cx="103791" cy="131379"/>
            </a:xfrm>
            <a:custGeom>
              <a:avLst/>
              <a:gdLst/>
              <a:ahLst/>
              <a:cxnLst/>
              <a:rect l="l" t="t" r="r" b="b"/>
              <a:pathLst>
                <a:path w="5602" h="7091" extrusionOk="0">
                  <a:moveTo>
                    <a:pt x="5223" y="1"/>
                  </a:moveTo>
                  <a:lnTo>
                    <a:pt x="202" y="303"/>
                  </a:lnTo>
                  <a:lnTo>
                    <a:pt x="0" y="581"/>
                  </a:lnTo>
                  <a:lnTo>
                    <a:pt x="252" y="707"/>
                  </a:lnTo>
                  <a:lnTo>
                    <a:pt x="505" y="833"/>
                  </a:lnTo>
                  <a:lnTo>
                    <a:pt x="707" y="959"/>
                  </a:lnTo>
                  <a:lnTo>
                    <a:pt x="883" y="1136"/>
                  </a:lnTo>
                  <a:lnTo>
                    <a:pt x="4769" y="909"/>
                  </a:lnTo>
                  <a:lnTo>
                    <a:pt x="4769" y="909"/>
                  </a:lnTo>
                  <a:lnTo>
                    <a:pt x="4617" y="7090"/>
                  </a:lnTo>
                  <a:lnTo>
                    <a:pt x="5172" y="7090"/>
                  </a:lnTo>
                  <a:lnTo>
                    <a:pt x="5601" y="7065"/>
                  </a:lnTo>
                  <a:lnTo>
                    <a:pt x="5223"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208;p69"/>
            <p:cNvSpPr/>
            <p:nvPr/>
          </p:nvSpPr>
          <p:spPr>
            <a:xfrm>
              <a:off x="7144372" y="2736052"/>
              <a:ext cx="103791" cy="131379"/>
            </a:xfrm>
            <a:custGeom>
              <a:avLst/>
              <a:gdLst/>
              <a:ahLst/>
              <a:cxnLst/>
              <a:rect l="l" t="t" r="r" b="b"/>
              <a:pathLst>
                <a:path w="5602" h="7091" fill="none" extrusionOk="0">
                  <a:moveTo>
                    <a:pt x="5223" y="1"/>
                  </a:moveTo>
                  <a:lnTo>
                    <a:pt x="5223" y="1"/>
                  </a:lnTo>
                  <a:lnTo>
                    <a:pt x="202" y="303"/>
                  </a:lnTo>
                  <a:lnTo>
                    <a:pt x="202" y="303"/>
                  </a:lnTo>
                  <a:lnTo>
                    <a:pt x="0" y="581"/>
                  </a:lnTo>
                  <a:lnTo>
                    <a:pt x="0" y="581"/>
                  </a:lnTo>
                  <a:lnTo>
                    <a:pt x="252" y="707"/>
                  </a:lnTo>
                  <a:lnTo>
                    <a:pt x="505" y="833"/>
                  </a:lnTo>
                  <a:lnTo>
                    <a:pt x="707" y="959"/>
                  </a:lnTo>
                  <a:lnTo>
                    <a:pt x="883" y="1136"/>
                  </a:lnTo>
                  <a:lnTo>
                    <a:pt x="883" y="1136"/>
                  </a:lnTo>
                  <a:lnTo>
                    <a:pt x="4769" y="909"/>
                  </a:lnTo>
                  <a:lnTo>
                    <a:pt x="4769" y="909"/>
                  </a:lnTo>
                  <a:lnTo>
                    <a:pt x="4769" y="909"/>
                  </a:lnTo>
                  <a:lnTo>
                    <a:pt x="4769" y="909"/>
                  </a:lnTo>
                  <a:lnTo>
                    <a:pt x="4617" y="7090"/>
                  </a:lnTo>
                  <a:lnTo>
                    <a:pt x="4617" y="7090"/>
                  </a:lnTo>
                  <a:lnTo>
                    <a:pt x="4743" y="7090"/>
                  </a:lnTo>
                  <a:lnTo>
                    <a:pt x="4743" y="7090"/>
                  </a:lnTo>
                  <a:lnTo>
                    <a:pt x="5172" y="7090"/>
                  </a:lnTo>
                  <a:lnTo>
                    <a:pt x="5601" y="7065"/>
                  </a:lnTo>
                  <a:lnTo>
                    <a:pt x="5601" y="7065"/>
                  </a:lnTo>
                  <a:lnTo>
                    <a:pt x="52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209;p69"/>
            <p:cNvSpPr/>
            <p:nvPr/>
          </p:nvSpPr>
          <p:spPr>
            <a:xfrm>
              <a:off x="7127066" y="2741666"/>
              <a:ext cx="21047" cy="5151"/>
            </a:xfrm>
            <a:custGeom>
              <a:avLst/>
              <a:gdLst/>
              <a:ahLst/>
              <a:cxnLst/>
              <a:rect l="l" t="t" r="r" b="b"/>
              <a:pathLst>
                <a:path w="1136" h="278" extrusionOk="0">
                  <a:moveTo>
                    <a:pt x="1136" y="0"/>
                  </a:moveTo>
                  <a:lnTo>
                    <a:pt x="1" y="76"/>
                  </a:lnTo>
                  <a:lnTo>
                    <a:pt x="480" y="152"/>
                  </a:lnTo>
                  <a:lnTo>
                    <a:pt x="707" y="227"/>
                  </a:lnTo>
                  <a:lnTo>
                    <a:pt x="934" y="278"/>
                  </a:lnTo>
                  <a:lnTo>
                    <a:pt x="1136" y="0"/>
                  </a:lnTo>
                  <a:close/>
                </a:path>
              </a:pathLst>
            </a:custGeom>
            <a:solidFill>
              <a:srgbClr val="89B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210;p69"/>
            <p:cNvSpPr/>
            <p:nvPr/>
          </p:nvSpPr>
          <p:spPr>
            <a:xfrm>
              <a:off x="7127066" y="2741666"/>
              <a:ext cx="21047" cy="5151"/>
            </a:xfrm>
            <a:custGeom>
              <a:avLst/>
              <a:gdLst/>
              <a:ahLst/>
              <a:cxnLst/>
              <a:rect l="l" t="t" r="r" b="b"/>
              <a:pathLst>
                <a:path w="1136" h="278" fill="none" extrusionOk="0">
                  <a:moveTo>
                    <a:pt x="1136" y="0"/>
                  </a:moveTo>
                  <a:lnTo>
                    <a:pt x="1136" y="0"/>
                  </a:lnTo>
                  <a:lnTo>
                    <a:pt x="1" y="76"/>
                  </a:lnTo>
                  <a:lnTo>
                    <a:pt x="1" y="76"/>
                  </a:lnTo>
                  <a:lnTo>
                    <a:pt x="480" y="152"/>
                  </a:lnTo>
                  <a:lnTo>
                    <a:pt x="707" y="227"/>
                  </a:lnTo>
                  <a:lnTo>
                    <a:pt x="934" y="278"/>
                  </a:lnTo>
                  <a:lnTo>
                    <a:pt x="934" y="278"/>
                  </a:lnTo>
                  <a:lnTo>
                    <a:pt x="1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211;p69"/>
            <p:cNvSpPr/>
            <p:nvPr/>
          </p:nvSpPr>
          <p:spPr>
            <a:xfrm>
              <a:off x="6973746" y="2748670"/>
              <a:ext cx="64531" cy="19194"/>
            </a:xfrm>
            <a:custGeom>
              <a:avLst/>
              <a:gdLst/>
              <a:ahLst/>
              <a:cxnLst/>
              <a:rect l="l" t="t" r="r" b="b"/>
              <a:pathLst>
                <a:path w="3483" h="1036" extrusionOk="0">
                  <a:moveTo>
                    <a:pt x="3104" y="1"/>
                  </a:moveTo>
                  <a:lnTo>
                    <a:pt x="0" y="177"/>
                  </a:lnTo>
                  <a:lnTo>
                    <a:pt x="0" y="1035"/>
                  </a:lnTo>
                  <a:lnTo>
                    <a:pt x="3406" y="833"/>
                  </a:lnTo>
                  <a:lnTo>
                    <a:pt x="3482" y="833"/>
                  </a:lnTo>
                  <a:lnTo>
                    <a:pt x="3482" y="531"/>
                  </a:lnTo>
                  <a:lnTo>
                    <a:pt x="3104"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212;p69"/>
            <p:cNvSpPr/>
            <p:nvPr/>
          </p:nvSpPr>
          <p:spPr>
            <a:xfrm>
              <a:off x="6973746" y="2748670"/>
              <a:ext cx="64531" cy="19194"/>
            </a:xfrm>
            <a:custGeom>
              <a:avLst/>
              <a:gdLst/>
              <a:ahLst/>
              <a:cxnLst/>
              <a:rect l="l" t="t" r="r" b="b"/>
              <a:pathLst>
                <a:path w="3483" h="1036" fill="none" extrusionOk="0">
                  <a:moveTo>
                    <a:pt x="3104" y="1"/>
                  </a:moveTo>
                  <a:lnTo>
                    <a:pt x="3104" y="1"/>
                  </a:lnTo>
                  <a:lnTo>
                    <a:pt x="0" y="177"/>
                  </a:lnTo>
                  <a:lnTo>
                    <a:pt x="0" y="177"/>
                  </a:lnTo>
                  <a:lnTo>
                    <a:pt x="0" y="1035"/>
                  </a:lnTo>
                  <a:lnTo>
                    <a:pt x="0" y="1035"/>
                  </a:lnTo>
                  <a:lnTo>
                    <a:pt x="3406" y="833"/>
                  </a:lnTo>
                  <a:lnTo>
                    <a:pt x="3406" y="833"/>
                  </a:lnTo>
                  <a:lnTo>
                    <a:pt x="3406" y="833"/>
                  </a:lnTo>
                  <a:lnTo>
                    <a:pt x="3482" y="833"/>
                  </a:lnTo>
                  <a:lnTo>
                    <a:pt x="3482" y="531"/>
                  </a:lnTo>
                  <a:lnTo>
                    <a:pt x="3482" y="531"/>
                  </a:lnTo>
                  <a:lnTo>
                    <a:pt x="310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213;p69"/>
            <p:cNvSpPr/>
            <p:nvPr/>
          </p:nvSpPr>
          <p:spPr>
            <a:xfrm>
              <a:off x="7054621" y="2744945"/>
              <a:ext cx="40205" cy="7485"/>
            </a:xfrm>
            <a:custGeom>
              <a:avLst/>
              <a:gdLst/>
              <a:ahLst/>
              <a:cxnLst/>
              <a:rect l="l" t="t" r="r" b="b"/>
              <a:pathLst>
                <a:path w="2170" h="404" extrusionOk="0">
                  <a:moveTo>
                    <a:pt x="2170" y="0"/>
                  </a:moveTo>
                  <a:lnTo>
                    <a:pt x="151" y="126"/>
                  </a:lnTo>
                  <a:lnTo>
                    <a:pt x="0" y="404"/>
                  </a:lnTo>
                  <a:lnTo>
                    <a:pt x="1110" y="404"/>
                  </a:lnTo>
                  <a:lnTo>
                    <a:pt x="1337" y="278"/>
                  </a:lnTo>
                  <a:lnTo>
                    <a:pt x="1615" y="177"/>
                  </a:lnTo>
                  <a:lnTo>
                    <a:pt x="1892" y="76"/>
                  </a:lnTo>
                  <a:lnTo>
                    <a:pt x="2170" y="0"/>
                  </a:lnTo>
                  <a:close/>
                </a:path>
              </a:pathLst>
            </a:custGeom>
            <a:solidFill>
              <a:srgbClr val="89B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214;p69"/>
            <p:cNvSpPr/>
            <p:nvPr/>
          </p:nvSpPr>
          <p:spPr>
            <a:xfrm>
              <a:off x="7054621" y="2744945"/>
              <a:ext cx="40205" cy="7485"/>
            </a:xfrm>
            <a:custGeom>
              <a:avLst/>
              <a:gdLst/>
              <a:ahLst/>
              <a:cxnLst/>
              <a:rect l="l" t="t" r="r" b="b"/>
              <a:pathLst>
                <a:path w="2170" h="404" fill="none" extrusionOk="0">
                  <a:moveTo>
                    <a:pt x="2170" y="0"/>
                  </a:moveTo>
                  <a:lnTo>
                    <a:pt x="2170" y="0"/>
                  </a:lnTo>
                  <a:lnTo>
                    <a:pt x="151" y="126"/>
                  </a:lnTo>
                  <a:lnTo>
                    <a:pt x="151" y="126"/>
                  </a:lnTo>
                  <a:lnTo>
                    <a:pt x="0" y="404"/>
                  </a:lnTo>
                  <a:lnTo>
                    <a:pt x="278" y="404"/>
                  </a:lnTo>
                  <a:lnTo>
                    <a:pt x="278" y="404"/>
                  </a:lnTo>
                  <a:lnTo>
                    <a:pt x="404" y="404"/>
                  </a:lnTo>
                  <a:lnTo>
                    <a:pt x="404" y="404"/>
                  </a:lnTo>
                  <a:lnTo>
                    <a:pt x="1110" y="404"/>
                  </a:lnTo>
                  <a:lnTo>
                    <a:pt x="1110" y="404"/>
                  </a:lnTo>
                  <a:lnTo>
                    <a:pt x="1337" y="278"/>
                  </a:lnTo>
                  <a:lnTo>
                    <a:pt x="1615" y="177"/>
                  </a:lnTo>
                  <a:lnTo>
                    <a:pt x="1892" y="76"/>
                  </a:lnTo>
                  <a:lnTo>
                    <a:pt x="21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215;p69"/>
            <p:cNvSpPr/>
            <p:nvPr/>
          </p:nvSpPr>
          <p:spPr>
            <a:xfrm>
              <a:off x="7031239" y="2747280"/>
              <a:ext cx="26198" cy="11228"/>
            </a:xfrm>
            <a:custGeom>
              <a:avLst/>
              <a:gdLst/>
              <a:ahLst/>
              <a:cxnLst/>
              <a:rect l="l" t="t" r="r" b="b"/>
              <a:pathLst>
                <a:path w="1414" h="606" extrusionOk="0">
                  <a:moveTo>
                    <a:pt x="1413" y="0"/>
                  </a:moveTo>
                  <a:lnTo>
                    <a:pt x="1" y="76"/>
                  </a:lnTo>
                  <a:lnTo>
                    <a:pt x="379" y="606"/>
                  </a:lnTo>
                  <a:lnTo>
                    <a:pt x="379" y="454"/>
                  </a:lnTo>
                  <a:lnTo>
                    <a:pt x="404" y="379"/>
                  </a:lnTo>
                  <a:lnTo>
                    <a:pt x="430" y="328"/>
                  </a:lnTo>
                  <a:lnTo>
                    <a:pt x="480" y="278"/>
                  </a:lnTo>
                  <a:lnTo>
                    <a:pt x="1262" y="278"/>
                  </a:lnTo>
                  <a:lnTo>
                    <a:pt x="1413" y="0"/>
                  </a:lnTo>
                  <a:close/>
                </a:path>
              </a:pathLst>
            </a:custGeom>
            <a:solidFill>
              <a:srgbClr val="EBE2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216;p69"/>
            <p:cNvSpPr/>
            <p:nvPr/>
          </p:nvSpPr>
          <p:spPr>
            <a:xfrm>
              <a:off x="7031239" y="2747280"/>
              <a:ext cx="26198" cy="11228"/>
            </a:xfrm>
            <a:custGeom>
              <a:avLst/>
              <a:gdLst/>
              <a:ahLst/>
              <a:cxnLst/>
              <a:rect l="l" t="t" r="r" b="b"/>
              <a:pathLst>
                <a:path w="1414" h="606" fill="none" extrusionOk="0">
                  <a:moveTo>
                    <a:pt x="1413" y="0"/>
                  </a:moveTo>
                  <a:lnTo>
                    <a:pt x="1413" y="0"/>
                  </a:lnTo>
                  <a:lnTo>
                    <a:pt x="1" y="76"/>
                  </a:lnTo>
                  <a:lnTo>
                    <a:pt x="1" y="76"/>
                  </a:lnTo>
                  <a:lnTo>
                    <a:pt x="379" y="606"/>
                  </a:lnTo>
                  <a:lnTo>
                    <a:pt x="379" y="454"/>
                  </a:lnTo>
                  <a:lnTo>
                    <a:pt x="379" y="454"/>
                  </a:lnTo>
                  <a:lnTo>
                    <a:pt x="404" y="379"/>
                  </a:lnTo>
                  <a:lnTo>
                    <a:pt x="430" y="328"/>
                  </a:lnTo>
                  <a:lnTo>
                    <a:pt x="480" y="278"/>
                  </a:lnTo>
                  <a:lnTo>
                    <a:pt x="556" y="278"/>
                  </a:lnTo>
                  <a:lnTo>
                    <a:pt x="1262" y="278"/>
                  </a:lnTo>
                  <a:lnTo>
                    <a:pt x="1262" y="278"/>
                  </a:lnTo>
                  <a:lnTo>
                    <a:pt x="14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217;p69"/>
            <p:cNvSpPr/>
            <p:nvPr/>
          </p:nvSpPr>
          <p:spPr>
            <a:xfrm>
              <a:off x="6643258" y="2827211"/>
              <a:ext cx="485680" cy="371161"/>
            </a:xfrm>
            <a:custGeom>
              <a:avLst/>
              <a:gdLst/>
              <a:ahLst/>
              <a:cxnLst/>
              <a:rect l="l" t="t" r="r" b="b"/>
              <a:pathLst>
                <a:path w="26214" h="20033" extrusionOk="0">
                  <a:moveTo>
                    <a:pt x="23085" y="0"/>
                  </a:moveTo>
                  <a:lnTo>
                    <a:pt x="23085" y="606"/>
                  </a:lnTo>
                  <a:lnTo>
                    <a:pt x="23085" y="1060"/>
                  </a:lnTo>
                  <a:lnTo>
                    <a:pt x="23035" y="1590"/>
                  </a:lnTo>
                  <a:lnTo>
                    <a:pt x="22984" y="2221"/>
                  </a:lnTo>
                  <a:lnTo>
                    <a:pt x="22883" y="2902"/>
                  </a:lnTo>
                  <a:lnTo>
                    <a:pt x="22757" y="3633"/>
                  </a:lnTo>
                  <a:lnTo>
                    <a:pt x="22581" y="4441"/>
                  </a:lnTo>
                  <a:lnTo>
                    <a:pt x="22328" y="5273"/>
                  </a:lnTo>
                  <a:lnTo>
                    <a:pt x="22051" y="6131"/>
                  </a:lnTo>
                  <a:lnTo>
                    <a:pt x="21874" y="6560"/>
                  </a:lnTo>
                  <a:lnTo>
                    <a:pt x="21672" y="6989"/>
                  </a:lnTo>
                  <a:lnTo>
                    <a:pt x="21470" y="7443"/>
                  </a:lnTo>
                  <a:lnTo>
                    <a:pt x="21243" y="7872"/>
                  </a:lnTo>
                  <a:lnTo>
                    <a:pt x="20991" y="8326"/>
                  </a:lnTo>
                  <a:lnTo>
                    <a:pt x="20714" y="8755"/>
                  </a:lnTo>
                  <a:lnTo>
                    <a:pt x="20436" y="9184"/>
                  </a:lnTo>
                  <a:lnTo>
                    <a:pt x="20108" y="9613"/>
                  </a:lnTo>
                  <a:lnTo>
                    <a:pt x="19780" y="10042"/>
                  </a:lnTo>
                  <a:lnTo>
                    <a:pt x="19427" y="10445"/>
                  </a:lnTo>
                  <a:lnTo>
                    <a:pt x="19023" y="10849"/>
                  </a:lnTo>
                  <a:lnTo>
                    <a:pt x="18619" y="11253"/>
                  </a:lnTo>
                  <a:lnTo>
                    <a:pt x="18039" y="11732"/>
                  </a:lnTo>
                  <a:lnTo>
                    <a:pt x="17459" y="12186"/>
                  </a:lnTo>
                  <a:lnTo>
                    <a:pt x="16879" y="12590"/>
                  </a:lnTo>
                  <a:lnTo>
                    <a:pt x="16298" y="12943"/>
                  </a:lnTo>
                  <a:lnTo>
                    <a:pt x="15718" y="13271"/>
                  </a:lnTo>
                  <a:lnTo>
                    <a:pt x="15138" y="13574"/>
                  </a:lnTo>
                  <a:lnTo>
                    <a:pt x="14583" y="13826"/>
                  </a:lnTo>
                  <a:lnTo>
                    <a:pt x="14053" y="14028"/>
                  </a:lnTo>
                  <a:lnTo>
                    <a:pt x="13548" y="14230"/>
                  </a:lnTo>
                  <a:lnTo>
                    <a:pt x="13069" y="14381"/>
                  </a:lnTo>
                  <a:lnTo>
                    <a:pt x="12236" y="14633"/>
                  </a:lnTo>
                  <a:lnTo>
                    <a:pt x="11631" y="14785"/>
                  </a:lnTo>
                  <a:lnTo>
                    <a:pt x="11227" y="14835"/>
                  </a:lnTo>
                  <a:lnTo>
                    <a:pt x="10596" y="14936"/>
                  </a:lnTo>
                  <a:lnTo>
                    <a:pt x="9915" y="14987"/>
                  </a:lnTo>
                  <a:lnTo>
                    <a:pt x="8528" y="15113"/>
                  </a:lnTo>
                  <a:lnTo>
                    <a:pt x="7493" y="15189"/>
                  </a:lnTo>
                  <a:lnTo>
                    <a:pt x="6408" y="15289"/>
                  </a:lnTo>
                  <a:lnTo>
                    <a:pt x="5324" y="15441"/>
                  </a:lnTo>
                  <a:lnTo>
                    <a:pt x="4768" y="15542"/>
                  </a:lnTo>
                  <a:lnTo>
                    <a:pt x="4213" y="15643"/>
                  </a:lnTo>
                  <a:lnTo>
                    <a:pt x="3658" y="15769"/>
                  </a:lnTo>
                  <a:lnTo>
                    <a:pt x="3129" y="15920"/>
                  </a:lnTo>
                  <a:lnTo>
                    <a:pt x="2599" y="16097"/>
                  </a:lnTo>
                  <a:lnTo>
                    <a:pt x="2044" y="16299"/>
                  </a:lnTo>
                  <a:lnTo>
                    <a:pt x="1539" y="16551"/>
                  </a:lnTo>
                  <a:lnTo>
                    <a:pt x="1009" y="16803"/>
                  </a:lnTo>
                  <a:lnTo>
                    <a:pt x="505" y="17106"/>
                  </a:lnTo>
                  <a:lnTo>
                    <a:pt x="0" y="17434"/>
                  </a:lnTo>
                  <a:lnTo>
                    <a:pt x="4138" y="20033"/>
                  </a:lnTo>
                  <a:lnTo>
                    <a:pt x="6156" y="19881"/>
                  </a:lnTo>
                  <a:lnTo>
                    <a:pt x="8881" y="19629"/>
                  </a:lnTo>
                  <a:lnTo>
                    <a:pt x="10748" y="19452"/>
                  </a:lnTo>
                  <a:lnTo>
                    <a:pt x="11883" y="19326"/>
                  </a:lnTo>
                  <a:lnTo>
                    <a:pt x="12363" y="19250"/>
                  </a:lnTo>
                  <a:lnTo>
                    <a:pt x="12867" y="19150"/>
                  </a:lnTo>
                  <a:lnTo>
                    <a:pt x="13422" y="19023"/>
                  </a:lnTo>
                  <a:lnTo>
                    <a:pt x="14002" y="18872"/>
                  </a:lnTo>
                  <a:lnTo>
                    <a:pt x="14608" y="18695"/>
                  </a:lnTo>
                  <a:lnTo>
                    <a:pt x="15264" y="18468"/>
                  </a:lnTo>
                  <a:lnTo>
                    <a:pt x="15920" y="18216"/>
                  </a:lnTo>
                  <a:lnTo>
                    <a:pt x="16601" y="17939"/>
                  </a:lnTo>
                  <a:lnTo>
                    <a:pt x="17282" y="17636"/>
                  </a:lnTo>
                  <a:lnTo>
                    <a:pt x="17989" y="17283"/>
                  </a:lnTo>
                  <a:lnTo>
                    <a:pt x="18670" y="16879"/>
                  </a:lnTo>
                  <a:lnTo>
                    <a:pt x="19351" y="16450"/>
                  </a:lnTo>
                  <a:lnTo>
                    <a:pt x="20032" y="15996"/>
                  </a:lnTo>
                  <a:lnTo>
                    <a:pt x="20688" y="15491"/>
                  </a:lnTo>
                  <a:lnTo>
                    <a:pt x="21344" y="14936"/>
                  </a:lnTo>
                  <a:lnTo>
                    <a:pt x="21950" y="14331"/>
                  </a:lnTo>
                  <a:lnTo>
                    <a:pt x="22429" y="13826"/>
                  </a:lnTo>
                  <a:lnTo>
                    <a:pt x="22858" y="13296"/>
                  </a:lnTo>
                  <a:lnTo>
                    <a:pt x="23262" y="12767"/>
                  </a:lnTo>
                  <a:lnTo>
                    <a:pt x="23615" y="12211"/>
                  </a:lnTo>
                  <a:lnTo>
                    <a:pt x="23968" y="11656"/>
                  </a:lnTo>
                  <a:lnTo>
                    <a:pt x="24271" y="11101"/>
                  </a:lnTo>
                  <a:lnTo>
                    <a:pt x="24548" y="10546"/>
                  </a:lnTo>
                  <a:lnTo>
                    <a:pt x="24801" y="9991"/>
                  </a:lnTo>
                  <a:lnTo>
                    <a:pt x="25028" y="9436"/>
                  </a:lnTo>
                  <a:lnTo>
                    <a:pt x="25230" y="8881"/>
                  </a:lnTo>
                  <a:lnTo>
                    <a:pt x="25406" y="8326"/>
                  </a:lnTo>
                  <a:lnTo>
                    <a:pt x="25558" y="7771"/>
                  </a:lnTo>
                  <a:lnTo>
                    <a:pt x="25709" y="7216"/>
                  </a:lnTo>
                  <a:lnTo>
                    <a:pt x="25810" y="6686"/>
                  </a:lnTo>
                  <a:lnTo>
                    <a:pt x="25911" y="6156"/>
                  </a:lnTo>
                  <a:lnTo>
                    <a:pt x="26012" y="5652"/>
                  </a:lnTo>
                  <a:lnTo>
                    <a:pt x="26113" y="4643"/>
                  </a:lnTo>
                  <a:lnTo>
                    <a:pt x="26188" y="3734"/>
                  </a:lnTo>
                  <a:lnTo>
                    <a:pt x="26214" y="2877"/>
                  </a:lnTo>
                  <a:lnTo>
                    <a:pt x="26188" y="2120"/>
                  </a:lnTo>
                  <a:lnTo>
                    <a:pt x="26163" y="1464"/>
                  </a:lnTo>
                  <a:lnTo>
                    <a:pt x="26113" y="909"/>
                  </a:lnTo>
                  <a:lnTo>
                    <a:pt x="26037" y="227"/>
                  </a:lnTo>
                  <a:lnTo>
                    <a:pt x="230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218;p69"/>
            <p:cNvSpPr/>
            <p:nvPr/>
          </p:nvSpPr>
          <p:spPr>
            <a:xfrm>
              <a:off x="6643258" y="2827211"/>
              <a:ext cx="485680" cy="371161"/>
            </a:xfrm>
            <a:custGeom>
              <a:avLst/>
              <a:gdLst/>
              <a:ahLst/>
              <a:cxnLst/>
              <a:rect l="l" t="t" r="r" b="b"/>
              <a:pathLst>
                <a:path w="26214" h="20033" fill="none" extrusionOk="0">
                  <a:moveTo>
                    <a:pt x="4138" y="20033"/>
                  </a:moveTo>
                  <a:lnTo>
                    <a:pt x="4138" y="20033"/>
                  </a:lnTo>
                  <a:lnTo>
                    <a:pt x="6156" y="19881"/>
                  </a:lnTo>
                  <a:lnTo>
                    <a:pt x="8881" y="19629"/>
                  </a:lnTo>
                  <a:lnTo>
                    <a:pt x="8881" y="19629"/>
                  </a:lnTo>
                  <a:lnTo>
                    <a:pt x="10748" y="19452"/>
                  </a:lnTo>
                  <a:lnTo>
                    <a:pt x="11883" y="19326"/>
                  </a:lnTo>
                  <a:lnTo>
                    <a:pt x="11883" y="19326"/>
                  </a:lnTo>
                  <a:lnTo>
                    <a:pt x="12363" y="19250"/>
                  </a:lnTo>
                  <a:lnTo>
                    <a:pt x="12867" y="19150"/>
                  </a:lnTo>
                  <a:lnTo>
                    <a:pt x="13422" y="19023"/>
                  </a:lnTo>
                  <a:lnTo>
                    <a:pt x="14002" y="18872"/>
                  </a:lnTo>
                  <a:lnTo>
                    <a:pt x="14608" y="18695"/>
                  </a:lnTo>
                  <a:lnTo>
                    <a:pt x="15264" y="18468"/>
                  </a:lnTo>
                  <a:lnTo>
                    <a:pt x="15920" y="18216"/>
                  </a:lnTo>
                  <a:lnTo>
                    <a:pt x="16601" y="17939"/>
                  </a:lnTo>
                  <a:lnTo>
                    <a:pt x="17282" y="17636"/>
                  </a:lnTo>
                  <a:lnTo>
                    <a:pt x="17989" y="17283"/>
                  </a:lnTo>
                  <a:lnTo>
                    <a:pt x="18670" y="16879"/>
                  </a:lnTo>
                  <a:lnTo>
                    <a:pt x="19351" y="16450"/>
                  </a:lnTo>
                  <a:lnTo>
                    <a:pt x="20032" y="15996"/>
                  </a:lnTo>
                  <a:lnTo>
                    <a:pt x="20688" y="15491"/>
                  </a:lnTo>
                  <a:lnTo>
                    <a:pt x="21344" y="14936"/>
                  </a:lnTo>
                  <a:lnTo>
                    <a:pt x="21950" y="14331"/>
                  </a:lnTo>
                  <a:lnTo>
                    <a:pt x="21950" y="14331"/>
                  </a:lnTo>
                  <a:lnTo>
                    <a:pt x="22429" y="13826"/>
                  </a:lnTo>
                  <a:lnTo>
                    <a:pt x="22858" y="13296"/>
                  </a:lnTo>
                  <a:lnTo>
                    <a:pt x="23262" y="12767"/>
                  </a:lnTo>
                  <a:lnTo>
                    <a:pt x="23615" y="12211"/>
                  </a:lnTo>
                  <a:lnTo>
                    <a:pt x="23968" y="11656"/>
                  </a:lnTo>
                  <a:lnTo>
                    <a:pt x="24271" y="11101"/>
                  </a:lnTo>
                  <a:lnTo>
                    <a:pt x="24548" y="10546"/>
                  </a:lnTo>
                  <a:lnTo>
                    <a:pt x="24801" y="9991"/>
                  </a:lnTo>
                  <a:lnTo>
                    <a:pt x="25028" y="9436"/>
                  </a:lnTo>
                  <a:lnTo>
                    <a:pt x="25230" y="8881"/>
                  </a:lnTo>
                  <a:lnTo>
                    <a:pt x="25406" y="8326"/>
                  </a:lnTo>
                  <a:lnTo>
                    <a:pt x="25558" y="7771"/>
                  </a:lnTo>
                  <a:lnTo>
                    <a:pt x="25709" y="7216"/>
                  </a:lnTo>
                  <a:lnTo>
                    <a:pt x="25810" y="6686"/>
                  </a:lnTo>
                  <a:lnTo>
                    <a:pt x="25911" y="6156"/>
                  </a:lnTo>
                  <a:lnTo>
                    <a:pt x="26012" y="5652"/>
                  </a:lnTo>
                  <a:lnTo>
                    <a:pt x="26113" y="4643"/>
                  </a:lnTo>
                  <a:lnTo>
                    <a:pt x="26188" y="3734"/>
                  </a:lnTo>
                  <a:lnTo>
                    <a:pt x="26214" y="2877"/>
                  </a:lnTo>
                  <a:lnTo>
                    <a:pt x="26188" y="2120"/>
                  </a:lnTo>
                  <a:lnTo>
                    <a:pt x="26163" y="1464"/>
                  </a:lnTo>
                  <a:lnTo>
                    <a:pt x="26113" y="909"/>
                  </a:lnTo>
                  <a:lnTo>
                    <a:pt x="26037" y="227"/>
                  </a:lnTo>
                  <a:lnTo>
                    <a:pt x="26037" y="227"/>
                  </a:lnTo>
                  <a:lnTo>
                    <a:pt x="23085" y="0"/>
                  </a:lnTo>
                  <a:lnTo>
                    <a:pt x="23085" y="0"/>
                  </a:lnTo>
                  <a:lnTo>
                    <a:pt x="23085" y="606"/>
                  </a:lnTo>
                  <a:lnTo>
                    <a:pt x="23085" y="1060"/>
                  </a:lnTo>
                  <a:lnTo>
                    <a:pt x="23035" y="1590"/>
                  </a:lnTo>
                  <a:lnTo>
                    <a:pt x="22984" y="2221"/>
                  </a:lnTo>
                  <a:lnTo>
                    <a:pt x="22883" y="2902"/>
                  </a:lnTo>
                  <a:lnTo>
                    <a:pt x="22757" y="3633"/>
                  </a:lnTo>
                  <a:lnTo>
                    <a:pt x="22581" y="4441"/>
                  </a:lnTo>
                  <a:lnTo>
                    <a:pt x="22328" y="5273"/>
                  </a:lnTo>
                  <a:lnTo>
                    <a:pt x="22051" y="6131"/>
                  </a:lnTo>
                  <a:lnTo>
                    <a:pt x="21874" y="6560"/>
                  </a:lnTo>
                  <a:lnTo>
                    <a:pt x="21672" y="6989"/>
                  </a:lnTo>
                  <a:lnTo>
                    <a:pt x="21470" y="7443"/>
                  </a:lnTo>
                  <a:lnTo>
                    <a:pt x="21243" y="7872"/>
                  </a:lnTo>
                  <a:lnTo>
                    <a:pt x="20991" y="8326"/>
                  </a:lnTo>
                  <a:lnTo>
                    <a:pt x="20714" y="8755"/>
                  </a:lnTo>
                  <a:lnTo>
                    <a:pt x="20436" y="9184"/>
                  </a:lnTo>
                  <a:lnTo>
                    <a:pt x="20108" y="9613"/>
                  </a:lnTo>
                  <a:lnTo>
                    <a:pt x="19780" y="10042"/>
                  </a:lnTo>
                  <a:lnTo>
                    <a:pt x="19427" y="10445"/>
                  </a:lnTo>
                  <a:lnTo>
                    <a:pt x="19023" y="10849"/>
                  </a:lnTo>
                  <a:lnTo>
                    <a:pt x="18619" y="11253"/>
                  </a:lnTo>
                  <a:lnTo>
                    <a:pt x="18619" y="11253"/>
                  </a:lnTo>
                  <a:lnTo>
                    <a:pt x="18039" y="11732"/>
                  </a:lnTo>
                  <a:lnTo>
                    <a:pt x="17459" y="12186"/>
                  </a:lnTo>
                  <a:lnTo>
                    <a:pt x="16879" y="12590"/>
                  </a:lnTo>
                  <a:lnTo>
                    <a:pt x="16298" y="12943"/>
                  </a:lnTo>
                  <a:lnTo>
                    <a:pt x="15718" y="13271"/>
                  </a:lnTo>
                  <a:lnTo>
                    <a:pt x="15138" y="13574"/>
                  </a:lnTo>
                  <a:lnTo>
                    <a:pt x="14583" y="13826"/>
                  </a:lnTo>
                  <a:lnTo>
                    <a:pt x="14053" y="14028"/>
                  </a:lnTo>
                  <a:lnTo>
                    <a:pt x="13548" y="14230"/>
                  </a:lnTo>
                  <a:lnTo>
                    <a:pt x="13069" y="14381"/>
                  </a:lnTo>
                  <a:lnTo>
                    <a:pt x="12236" y="14633"/>
                  </a:lnTo>
                  <a:lnTo>
                    <a:pt x="11631" y="14785"/>
                  </a:lnTo>
                  <a:lnTo>
                    <a:pt x="11227" y="14835"/>
                  </a:lnTo>
                  <a:lnTo>
                    <a:pt x="11227" y="14835"/>
                  </a:lnTo>
                  <a:lnTo>
                    <a:pt x="10596" y="14936"/>
                  </a:lnTo>
                  <a:lnTo>
                    <a:pt x="9915" y="14987"/>
                  </a:lnTo>
                  <a:lnTo>
                    <a:pt x="8528" y="15113"/>
                  </a:lnTo>
                  <a:lnTo>
                    <a:pt x="8528" y="15113"/>
                  </a:lnTo>
                  <a:lnTo>
                    <a:pt x="7493" y="15189"/>
                  </a:lnTo>
                  <a:lnTo>
                    <a:pt x="6408" y="15289"/>
                  </a:lnTo>
                  <a:lnTo>
                    <a:pt x="5324" y="15441"/>
                  </a:lnTo>
                  <a:lnTo>
                    <a:pt x="4768" y="15542"/>
                  </a:lnTo>
                  <a:lnTo>
                    <a:pt x="4213" y="15643"/>
                  </a:lnTo>
                  <a:lnTo>
                    <a:pt x="3658" y="15769"/>
                  </a:lnTo>
                  <a:lnTo>
                    <a:pt x="3129" y="15920"/>
                  </a:lnTo>
                  <a:lnTo>
                    <a:pt x="2599" y="16097"/>
                  </a:lnTo>
                  <a:lnTo>
                    <a:pt x="2044" y="16299"/>
                  </a:lnTo>
                  <a:lnTo>
                    <a:pt x="1539" y="16551"/>
                  </a:lnTo>
                  <a:lnTo>
                    <a:pt x="1009" y="16803"/>
                  </a:lnTo>
                  <a:lnTo>
                    <a:pt x="505" y="17106"/>
                  </a:lnTo>
                  <a:lnTo>
                    <a:pt x="0" y="17434"/>
                  </a:lnTo>
                  <a:lnTo>
                    <a:pt x="0" y="17434"/>
                  </a:lnTo>
                  <a:lnTo>
                    <a:pt x="4138" y="200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219;p69"/>
            <p:cNvSpPr/>
            <p:nvPr/>
          </p:nvSpPr>
          <p:spPr>
            <a:xfrm>
              <a:off x="6441783" y="2830953"/>
              <a:ext cx="677792" cy="311336"/>
            </a:xfrm>
            <a:custGeom>
              <a:avLst/>
              <a:gdLst/>
              <a:ahLst/>
              <a:cxnLst/>
              <a:rect l="l" t="t" r="r" b="b"/>
              <a:pathLst>
                <a:path w="36583" h="16804" extrusionOk="0">
                  <a:moveTo>
                    <a:pt x="33581" y="0"/>
                  </a:moveTo>
                  <a:lnTo>
                    <a:pt x="32723" y="782"/>
                  </a:lnTo>
                  <a:lnTo>
                    <a:pt x="32244" y="1211"/>
                  </a:lnTo>
                  <a:lnTo>
                    <a:pt x="31714" y="1615"/>
                  </a:lnTo>
                  <a:lnTo>
                    <a:pt x="31159" y="2044"/>
                  </a:lnTo>
                  <a:lnTo>
                    <a:pt x="30578" y="2473"/>
                  </a:lnTo>
                  <a:lnTo>
                    <a:pt x="29948" y="2927"/>
                  </a:lnTo>
                  <a:lnTo>
                    <a:pt x="29266" y="3356"/>
                  </a:lnTo>
                  <a:lnTo>
                    <a:pt x="28257" y="3961"/>
                  </a:lnTo>
                  <a:lnTo>
                    <a:pt x="27299" y="4466"/>
                  </a:lnTo>
                  <a:lnTo>
                    <a:pt x="26415" y="4920"/>
                  </a:lnTo>
                  <a:lnTo>
                    <a:pt x="25608" y="5273"/>
                  </a:lnTo>
                  <a:lnTo>
                    <a:pt x="24927" y="5576"/>
                  </a:lnTo>
                  <a:lnTo>
                    <a:pt x="24321" y="5803"/>
                  </a:lnTo>
                  <a:lnTo>
                    <a:pt x="23867" y="5954"/>
                  </a:lnTo>
                  <a:lnTo>
                    <a:pt x="23565" y="6055"/>
                  </a:lnTo>
                  <a:lnTo>
                    <a:pt x="22883" y="6207"/>
                  </a:lnTo>
                  <a:lnTo>
                    <a:pt x="22202" y="6358"/>
                  </a:lnTo>
                  <a:lnTo>
                    <a:pt x="20840" y="6636"/>
                  </a:lnTo>
                  <a:lnTo>
                    <a:pt x="19452" y="6888"/>
                  </a:lnTo>
                  <a:lnTo>
                    <a:pt x="18014" y="7115"/>
                  </a:lnTo>
                  <a:lnTo>
                    <a:pt x="15996" y="7468"/>
                  </a:lnTo>
                  <a:lnTo>
                    <a:pt x="14961" y="7645"/>
                  </a:lnTo>
                  <a:lnTo>
                    <a:pt x="13952" y="7847"/>
                  </a:lnTo>
                  <a:lnTo>
                    <a:pt x="12918" y="8074"/>
                  </a:lnTo>
                  <a:lnTo>
                    <a:pt x="11908" y="8326"/>
                  </a:lnTo>
                  <a:lnTo>
                    <a:pt x="10874" y="8629"/>
                  </a:lnTo>
                  <a:lnTo>
                    <a:pt x="9865" y="8982"/>
                  </a:lnTo>
                  <a:lnTo>
                    <a:pt x="9158" y="9234"/>
                  </a:lnTo>
                  <a:lnTo>
                    <a:pt x="8452" y="9537"/>
                  </a:lnTo>
                  <a:lnTo>
                    <a:pt x="7771" y="9840"/>
                  </a:lnTo>
                  <a:lnTo>
                    <a:pt x="7090" y="10168"/>
                  </a:lnTo>
                  <a:lnTo>
                    <a:pt x="6434" y="10521"/>
                  </a:lnTo>
                  <a:lnTo>
                    <a:pt x="5778" y="10899"/>
                  </a:lnTo>
                  <a:lnTo>
                    <a:pt x="5122" y="11303"/>
                  </a:lnTo>
                  <a:lnTo>
                    <a:pt x="4491" y="11707"/>
                  </a:lnTo>
                  <a:lnTo>
                    <a:pt x="3885" y="12161"/>
                  </a:lnTo>
                  <a:lnTo>
                    <a:pt x="3280" y="12615"/>
                  </a:lnTo>
                  <a:lnTo>
                    <a:pt x="2700" y="13069"/>
                  </a:lnTo>
                  <a:lnTo>
                    <a:pt x="2119" y="13574"/>
                  </a:lnTo>
                  <a:lnTo>
                    <a:pt x="1564" y="14078"/>
                  </a:lnTo>
                  <a:lnTo>
                    <a:pt x="1035" y="14608"/>
                  </a:lnTo>
                  <a:lnTo>
                    <a:pt x="505" y="15163"/>
                  </a:lnTo>
                  <a:lnTo>
                    <a:pt x="0" y="15718"/>
                  </a:lnTo>
                  <a:lnTo>
                    <a:pt x="5551" y="16803"/>
                  </a:lnTo>
                  <a:lnTo>
                    <a:pt x="6408" y="16122"/>
                  </a:lnTo>
                  <a:lnTo>
                    <a:pt x="7241" y="15491"/>
                  </a:lnTo>
                  <a:lnTo>
                    <a:pt x="8023" y="14961"/>
                  </a:lnTo>
                  <a:lnTo>
                    <a:pt x="8780" y="14482"/>
                  </a:lnTo>
                  <a:lnTo>
                    <a:pt x="9512" y="14078"/>
                  </a:lnTo>
                  <a:lnTo>
                    <a:pt x="10193" y="13750"/>
                  </a:lnTo>
                  <a:lnTo>
                    <a:pt x="10824" y="13473"/>
                  </a:lnTo>
                  <a:lnTo>
                    <a:pt x="11404" y="13246"/>
                  </a:lnTo>
                  <a:lnTo>
                    <a:pt x="11984" y="13019"/>
                  </a:lnTo>
                  <a:lnTo>
                    <a:pt x="12564" y="12842"/>
                  </a:lnTo>
                  <a:lnTo>
                    <a:pt x="13170" y="12665"/>
                  </a:lnTo>
                  <a:lnTo>
                    <a:pt x="13876" y="12489"/>
                  </a:lnTo>
                  <a:lnTo>
                    <a:pt x="14759" y="12287"/>
                  </a:lnTo>
                  <a:lnTo>
                    <a:pt x="15819" y="12085"/>
                  </a:lnTo>
                  <a:lnTo>
                    <a:pt x="18746" y="11606"/>
                  </a:lnTo>
                  <a:lnTo>
                    <a:pt x="20209" y="11353"/>
                  </a:lnTo>
                  <a:lnTo>
                    <a:pt x="21723" y="11101"/>
                  </a:lnTo>
                  <a:lnTo>
                    <a:pt x="23211" y="10798"/>
                  </a:lnTo>
                  <a:lnTo>
                    <a:pt x="23968" y="10622"/>
                  </a:lnTo>
                  <a:lnTo>
                    <a:pt x="24725" y="10420"/>
                  </a:lnTo>
                  <a:lnTo>
                    <a:pt x="25860" y="10092"/>
                  </a:lnTo>
                  <a:lnTo>
                    <a:pt x="26945" y="9714"/>
                  </a:lnTo>
                  <a:lnTo>
                    <a:pt x="28005" y="9310"/>
                  </a:lnTo>
                  <a:lnTo>
                    <a:pt x="29014" y="8831"/>
                  </a:lnTo>
                  <a:lnTo>
                    <a:pt x="29948" y="8351"/>
                  </a:lnTo>
                  <a:lnTo>
                    <a:pt x="30856" y="7796"/>
                  </a:lnTo>
                  <a:lnTo>
                    <a:pt x="31285" y="7519"/>
                  </a:lnTo>
                  <a:lnTo>
                    <a:pt x="31688" y="7216"/>
                  </a:lnTo>
                  <a:lnTo>
                    <a:pt x="32092" y="6913"/>
                  </a:lnTo>
                  <a:lnTo>
                    <a:pt x="32471" y="6610"/>
                  </a:lnTo>
                  <a:lnTo>
                    <a:pt x="32849" y="6282"/>
                  </a:lnTo>
                  <a:lnTo>
                    <a:pt x="33202" y="5954"/>
                  </a:lnTo>
                  <a:lnTo>
                    <a:pt x="33555" y="5626"/>
                  </a:lnTo>
                  <a:lnTo>
                    <a:pt x="33883" y="5273"/>
                  </a:lnTo>
                  <a:lnTo>
                    <a:pt x="34186" y="4920"/>
                  </a:lnTo>
                  <a:lnTo>
                    <a:pt x="34489" y="4567"/>
                  </a:lnTo>
                  <a:lnTo>
                    <a:pt x="34766" y="4188"/>
                  </a:lnTo>
                  <a:lnTo>
                    <a:pt x="35044" y="3810"/>
                  </a:lnTo>
                  <a:lnTo>
                    <a:pt x="35296" y="3431"/>
                  </a:lnTo>
                  <a:lnTo>
                    <a:pt x="35523" y="3053"/>
                  </a:lnTo>
                  <a:lnTo>
                    <a:pt x="35725" y="2649"/>
                  </a:lnTo>
                  <a:lnTo>
                    <a:pt x="35927" y="2246"/>
                  </a:lnTo>
                  <a:lnTo>
                    <a:pt x="36129" y="1817"/>
                  </a:lnTo>
                  <a:lnTo>
                    <a:pt x="36280" y="1413"/>
                  </a:lnTo>
                  <a:lnTo>
                    <a:pt x="36432" y="984"/>
                  </a:lnTo>
                  <a:lnTo>
                    <a:pt x="36583" y="555"/>
                  </a:lnTo>
                  <a:lnTo>
                    <a:pt x="335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220;p69"/>
            <p:cNvSpPr/>
            <p:nvPr/>
          </p:nvSpPr>
          <p:spPr>
            <a:xfrm>
              <a:off x="6441783" y="2830953"/>
              <a:ext cx="677792" cy="311336"/>
            </a:xfrm>
            <a:custGeom>
              <a:avLst/>
              <a:gdLst/>
              <a:ahLst/>
              <a:cxnLst/>
              <a:rect l="l" t="t" r="r" b="b"/>
              <a:pathLst>
                <a:path w="36583" h="16804" fill="none" extrusionOk="0">
                  <a:moveTo>
                    <a:pt x="5551" y="16803"/>
                  </a:moveTo>
                  <a:lnTo>
                    <a:pt x="5551" y="16803"/>
                  </a:lnTo>
                  <a:lnTo>
                    <a:pt x="6408" y="16122"/>
                  </a:lnTo>
                  <a:lnTo>
                    <a:pt x="7241" y="15491"/>
                  </a:lnTo>
                  <a:lnTo>
                    <a:pt x="8023" y="14961"/>
                  </a:lnTo>
                  <a:lnTo>
                    <a:pt x="8780" y="14482"/>
                  </a:lnTo>
                  <a:lnTo>
                    <a:pt x="9512" y="14078"/>
                  </a:lnTo>
                  <a:lnTo>
                    <a:pt x="10193" y="13750"/>
                  </a:lnTo>
                  <a:lnTo>
                    <a:pt x="10824" y="13473"/>
                  </a:lnTo>
                  <a:lnTo>
                    <a:pt x="11404" y="13246"/>
                  </a:lnTo>
                  <a:lnTo>
                    <a:pt x="11404" y="13246"/>
                  </a:lnTo>
                  <a:lnTo>
                    <a:pt x="11984" y="13019"/>
                  </a:lnTo>
                  <a:lnTo>
                    <a:pt x="12564" y="12842"/>
                  </a:lnTo>
                  <a:lnTo>
                    <a:pt x="13170" y="12665"/>
                  </a:lnTo>
                  <a:lnTo>
                    <a:pt x="13876" y="12489"/>
                  </a:lnTo>
                  <a:lnTo>
                    <a:pt x="14759" y="12287"/>
                  </a:lnTo>
                  <a:lnTo>
                    <a:pt x="15819" y="12085"/>
                  </a:lnTo>
                  <a:lnTo>
                    <a:pt x="18746" y="11606"/>
                  </a:lnTo>
                  <a:lnTo>
                    <a:pt x="18746" y="11606"/>
                  </a:lnTo>
                  <a:lnTo>
                    <a:pt x="20209" y="11353"/>
                  </a:lnTo>
                  <a:lnTo>
                    <a:pt x="21723" y="11101"/>
                  </a:lnTo>
                  <a:lnTo>
                    <a:pt x="23211" y="10798"/>
                  </a:lnTo>
                  <a:lnTo>
                    <a:pt x="23968" y="10622"/>
                  </a:lnTo>
                  <a:lnTo>
                    <a:pt x="24725" y="10420"/>
                  </a:lnTo>
                  <a:lnTo>
                    <a:pt x="24725" y="10420"/>
                  </a:lnTo>
                  <a:lnTo>
                    <a:pt x="25860" y="10092"/>
                  </a:lnTo>
                  <a:lnTo>
                    <a:pt x="26945" y="9714"/>
                  </a:lnTo>
                  <a:lnTo>
                    <a:pt x="28005" y="9310"/>
                  </a:lnTo>
                  <a:lnTo>
                    <a:pt x="29014" y="8831"/>
                  </a:lnTo>
                  <a:lnTo>
                    <a:pt x="29948" y="8351"/>
                  </a:lnTo>
                  <a:lnTo>
                    <a:pt x="30856" y="7796"/>
                  </a:lnTo>
                  <a:lnTo>
                    <a:pt x="31285" y="7519"/>
                  </a:lnTo>
                  <a:lnTo>
                    <a:pt x="31688" y="7216"/>
                  </a:lnTo>
                  <a:lnTo>
                    <a:pt x="32092" y="6913"/>
                  </a:lnTo>
                  <a:lnTo>
                    <a:pt x="32471" y="6610"/>
                  </a:lnTo>
                  <a:lnTo>
                    <a:pt x="32849" y="6282"/>
                  </a:lnTo>
                  <a:lnTo>
                    <a:pt x="33202" y="5954"/>
                  </a:lnTo>
                  <a:lnTo>
                    <a:pt x="33555" y="5626"/>
                  </a:lnTo>
                  <a:lnTo>
                    <a:pt x="33883" y="5273"/>
                  </a:lnTo>
                  <a:lnTo>
                    <a:pt x="34186" y="4920"/>
                  </a:lnTo>
                  <a:lnTo>
                    <a:pt x="34489" y="4567"/>
                  </a:lnTo>
                  <a:lnTo>
                    <a:pt x="34766" y="4188"/>
                  </a:lnTo>
                  <a:lnTo>
                    <a:pt x="35044" y="3810"/>
                  </a:lnTo>
                  <a:lnTo>
                    <a:pt x="35296" y="3431"/>
                  </a:lnTo>
                  <a:lnTo>
                    <a:pt x="35523" y="3053"/>
                  </a:lnTo>
                  <a:lnTo>
                    <a:pt x="35725" y="2649"/>
                  </a:lnTo>
                  <a:lnTo>
                    <a:pt x="35927" y="2246"/>
                  </a:lnTo>
                  <a:lnTo>
                    <a:pt x="36129" y="1817"/>
                  </a:lnTo>
                  <a:lnTo>
                    <a:pt x="36280" y="1413"/>
                  </a:lnTo>
                  <a:lnTo>
                    <a:pt x="36432" y="984"/>
                  </a:lnTo>
                  <a:lnTo>
                    <a:pt x="36583" y="555"/>
                  </a:lnTo>
                  <a:lnTo>
                    <a:pt x="36583" y="555"/>
                  </a:lnTo>
                  <a:lnTo>
                    <a:pt x="33581" y="0"/>
                  </a:lnTo>
                  <a:lnTo>
                    <a:pt x="33581" y="0"/>
                  </a:lnTo>
                  <a:lnTo>
                    <a:pt x="32723" y="782"/>
                  </a:lnTo>
                  <a:lnTo>
                    <a:pt x="32244" y="1211"/>
                  </a:lnTo>
                  <a:lnTo>
                    <a:pt x="31714" y="1615"/>
                  </a:lnTo>
                  <a:lnTo>
                    <a:pt x="31159" y="2044"/>
                  </a:lnTo>
                  <a:lnTo>
                    <a:pt x="30578" y="2473"/>
                  </a:lnTo>
                  <a:lnTo>
                    <a:pt x="29948" y="2927"/>
                  </a:lnTo>
                  <a:lnTo>
                    <a:pt x="29266" y="3356"/>
                  </a:lnTo>
                  <a:lnTo>
                    <a:pt x="29266" y="3356"/>
                  </a:lnTo>
                  <a:lnTo>
                    <a:pt x="28257" y="3961"/>
                  </a:lnTo>
                  <a:lnTo>
                    <a:pt x="27299" y="4466"/>
                  </a:lnTo>
                  <a:lnTo>
                    <a:pt x="26415" y="4920"/>
                  </a:lnTo>
                  <a:lnTo>
                    <a:pt x="25608" y="5273"/>
                  </a:lnTo>
                  <a:lnTo>
                    <a:pt x="24927" y="5576"/>
                  </a:lnTo>
                  <a:lnTo>
                    <a:pt x="24321" y="5803"/>
                  </a:lnTo>
                  <a:lnTo>
                    <a:pt x="23867" y="5954"/>
                  </a:lnTo>
                  <a:lnTo>
                    <a:pt x="23565" y="6055"/>
                  </a:lnTo>
                  <a:lnTo>
                    <a:pt x="23565" y="6055"/>
                  </a:lnTo>
                  <a:lnTo>
                    <a:pt x="22883" y="6207"/>
                  </a:lnTo>
                  <a:lnTo>
                    <a:pt x="22202" y="6358"/>
                  </a:lnTo>
                  <a:lnTo>
                    <a:pt x="20840" y="6636"/>
                  </a:lnTo>
                  <a:lnTo>
                    <a:pt x="19452" y="6888"/>
                  </a:lnTo>
                  <a:lnTo>
                    <a:pt x="18014" y="7115"/>
                  </a:lnTo>
                  <a:lnTo>
                    <a:pt x="18014" y="7115"/>
                  </a:lnTo>
                  <a:lnTo>
                    <a:pt x="15996" y="7468"/>
                  </a:lnTo>
                  <a:lnTo>
                    <a:pt x="14961" y="7645"/>
                  </a:lnTo>
                  <a:lnTo>
                    <a:pt x="13952" y="7847"/>
                  </a:lnTo>
                  <a:lnTo>
                    <a:pt x="12918" y="8074"/>
                  </a:lnTo>
                  <a:lnTo>
                    <a:pt x="11908" y="8326"/>
                  </a:lnTo>
                  <a:lnTo>
                    <a:pt x="10874" y="8629"/>
                  </a:lnTo>
                  <a:lnTo>
                    <a:pt x="9865" y="8982"/>
                  </a:lnTo>
                  <a:lnTo>
                    <a:pt x="9865" y="8982"/>
                  </a:lnTo>
                  <a:lnTo>
                    <a:pt x="9158" y="9234"/>
                  </a:lnTo>
                  <a:lnTo>
                    <a:pt x="8452" y="9537"/>
                  </a:lnTo>
                  <a:lnTo>
                    <a:pt x="7771" y="9840"/>
                  </a:lnTo>
                  <a:lnTo>
                    <a:pt x="7090" y="10168"/>
                  </a:lnTo>
                  <a:lnTo>
                    <a:pt x="6434" y="10521"/>
                  </a:lnTo>
                  <a:lnTo>
                    <a:pt x="5778" y="10899"/>
                  </a:lnTo>
                  <a:lnTo>
                    <a:pt x="5122" y="11303"/>
                  </a:lnTo>
                  <a:lnTo>
                    <a:pt x="4491" y="11707"/>
                  </a:lnTo>
                  <a:lnTo>
                    <a:pt x="3885" y="12161"/>
                  </a:lnTo>
                  <a:lnTo>
                    <a:pt x="3280" y="12615"/>
                  </a:lnTo>
                  <a:lnTo>
                    <a:pt x="2700" y="13069"/>
                  </a:lnTo>
                  <a:lnTo>
                    <a:pt x="2119" y="13574"/>
                  </a:lnTo>
                  <a:lnTo>
                    <a:pt x="1564" y="14078"/>
                  </a:lnTo>
                  <a:lnTo>
                    <a:pt x="1035" y="14608"/>
                  </a:lnTo>
                  <a:lnTo>
                    <a:pt x="505" y="15163"/>
                  </a:lnTo>
                  <a:lnTo>
                    <a:pt x="0" y="15718"/>
                  </a:lnTo>
                  <a:lnTo>
                    <a:pt x="0" y="15718"/>
                  </a:lnTo>
                  <a:lnTo>
                    <a:pt x="5551" y="16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221;p69"/>
            <p:cNvSpPr/>
            <p:nvPr/>
          </p:nvSpPr>
          <p:spPr>
            <a:xfrm>
              <a:off x="6954569" y="2752876"/>
              <a:ext cx="278153" cy="117816"/>
            </a:xfrm>
            <a:custGeom>
              <a:avLst/>
              <a:gdLst/>
              <a:ahLst/>
              <a:cxnLst/>
              <a:rect l="l" t="t" r="r" b="b"/>
              <a:pathLst>
                <a:path w="15013" h="6359" extrusionOk="0">
                  <a:moveTo>
                    <a:pt x="15013" y="1"/>
                  </a:moveTo>
                  <a:lnTo>
                    <a:pt x="1" y="884"/>
                  </a:lnTo>
                  <a:lnTo>
                    <a:pt x="1" y="4517"/>
                  </a:lnTo>
                  <a:lnTo>
                    <a:pt x="14861" y="6359"/>
                  </a:lnTo>
                  <a:lnTo>
                    <a:pt x="150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222;p69"/>
            <p:cNvSpPr/>
            <p:nvPr/>
          </p:nvSpPr>
          <p:spPr>
            <a:xfrm>
              <a:off x="6954569" y="2752876"/>
              <a:ext cx="278153" cy="117816"/>
            </a:xfrm>
            <a:custGeom>
              <a:avLst/>
              <a:gdLst/>
              <a:ahLst/>
              <a:cxnLst/>
              <a:rect l="l" t="t" r="r" b="b"/>
              <a:pathLst>
                <a:path w="15013" h="6359" fill="none" extrusionOk="0">
                  <a:moveTo>
                    <a:pt x="1" y="4517"/>
                  </a:moveTo>
                  <a:lnTo>
                    <a:pt x="1" y="4517"/>
                  </a:lnTo>
                  <a:lnTo>
                    <a:pt x="14861" y="6359"/>
                  </a:lnTo>
                  <a:lnTo>
                    <a:pt x="14861" y="6359"/>
                  </a:lnTo>
                  <a:lnTo>
                    <a:pt x="15013" y="1"/>
                  </a:lnTo>
                  <a:lnTo>
                    <a:pt x="15013" y="1"/>
                  </a:lnTo>
                  <a:lnTo>
                    <a:pt x="1" y="884"/>
                  </a:lnTo>
                  <a:lnTo>
                    <a:pt x="1" y="45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223;p69"/>
            <p:cNvSpPr/>
            <p:nvPr/>
          </p:nvSpPr>
          <p:spPr>
            <a:xfrm>
              <a:off x="7038261" y="2752412"/>
              <a:ext cx="103791" cy="107534"/>
            </a:xfrm>
            <a:custGeom>
              <a:avLst/>
              <a:gdLst/>
              <a:ahLst/>
              <a:cxnLst/>
              <a:rect l="l" t="t" r="r" b="b"/>
              <a:pathLst>
                <a:path w="5602" h="5804" extrusionOk="0">
                  <a:moveTo>
                    <a:pt x="101" y="1"/>
                  </a:moveTo>
                  <a:lnTo>
                    <a:pt x="51" y="51"/>
                  </a:lnTo>
                  <a:lnTo>
                    <a:pt x="25" y="102"/>
                  </a:lnTo>
                  <a:lnTo>
                    <a:pt x="0" y="177"/>
                  </a:lnTo>
                  <a:lnTo>
                    <a:pt x="0" y="5627"/>
                  </a:lnTo>
                  <a:lnTo>
                    <a:pt x="25" y="5703"/>
                  </a:lnTo>
                  <a:lnTo>
                    <a:pt x="51" y="5753"/>
                  </a:lnTo>
                  <a:lnTo>
                    <a:pt x="101" y="5803"/>
                  </a:lnTo>
                  <a:lnTo>
                    <a:pt x="5475" y="5803"/>
                  </a:lnTo>
                  <a:lnTo>
                    <a:pt x="5551" y="5753"/>
                  </a:lnTo>
                  <a:lnTo>
                    <a:pt x="5576" y="5703"/>
                  </a:lnTo>
                  <a:lnTo>
                    <a:pt x="5601" y="5627"/>
                  </a:lnTo>
                  <a:lnTo>
                    <a:pt x="5601" y="177"/>
                  </a:lnTo>
                  <a:lnTo>
                    <a:pt x="5576" y="102"/>
                  </a:lnTo>
                  <a:lnTo>
                    <a:pt x="5551" y="51"/>
                  </a:lnTo>
                  <a:lnTo>
                    <a:pt x="54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224;p69"/>
            <p:cNvSpPr/>
            <p:nvPr/>
          </p:nvSpPr>
          <p:spPr>
            <a:xfrm>
              <a:off x="7038261" y="2752412"/>
              <a:ext cx="103791" cy="107534"/>
            </a:xfrm>
            <a:custGeom>
              <a:avLst/>
              <a:gdLst/>
              <a:ahLst/>
              <a:cxnLst/>
              <a:rect l="l" t="t" r="r" b="b"/>
              <a:pathLst>
                <a:path w="5602" h="5804" fill="none" extrusionOk="0">
                  <a:moveTo>
                    <a:pt x="177" y="5803"/>
                  </a:moveTo>
                  <a:lnTo>
                    <a:pt x="5399" y="5803"/>
                  </a:lnTo>
                  <a:lnTo>
                    <a:pt x="5399" y="5803"/>
                  </a:lnTo>
                  <a:lnTo>
                    <a:pt x="5475" y="5803"/>
                  </a:lnTo>
                  <a:lnTo>
                    <a:pt x="5551" y="5753"/>
                  </a:lnTo>
                  <a:lnTo>
                    <a:pt x="5576" y="5703"/>
                  </a:lnTo>
                  <a:lnTo>
                    <a:pt x="5601" y="5627"/>
                  </a:lnTo>
                  <a:lnTo>
                    <a:pt x="5601" y="177"/>
                  </a:lnTo>
                  <a:lnTo>
                    <a:pt x="5601" y="177"/>
                  </a:lnTo>
                  <a:lnTo>
                    <a:pt x="5576" y="102"/>
                  </a:lnTo>
                  <a:lnTo>
                    <a:pt x="5551" y="51"/>
                  </a:lnTo>
                  <a:lnTo>
                    <a:pt x="5475" y="1"/>
                  </a:lnTo>
                  <a:lnTo>
                    <a:pt x="5399" y="1"/>
                  </a:lnTo>
                  <a:lnTo>
                    <a:pt x="177" y="1"/>
                  </a:lnTo>
                  <a:lnTo>
                    <a:pt x="177" y="1"/>
                  </a:lnTo>
                  <a:lnTo>
                    <a:pt x="101" y="1"/>
                  </a:lnTo>
                  <a:lnTo>
                    <a:pt x="51" y="51"/>
                  </a:lnTo>
                  <a:lnTo>
                    <a:pt x="25" y="102"/>
                  </a:lnTo>
                  <a:lnTo>
                    <a:pt x="0" y="177"/>
                  </a:lnTo>
                  <a:lnTo>
                    <a:pt x="0" y="5627"/>
                  </a:lnTo>
                  <a:lnTo>
                    <a:pt x="0" y="5627"/>
                  </a:lnTo>
                  <a:lnTo>
                    <a:pt x="25" y="5703"/>
                  </a:lnTo>
                  <a:lnTo>
                    <a:pt x="51" y="5753"/>
                  </a:lnTo>
                  <a:lnTo>
                    <a:pt x="101" y="5803"/>
                  </a:lnTo>
                  <a:lnTo>
                    <a:pt x="177" y="5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663" y="1404265"/>
            <a:ext cx="4084674" cy="23349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94444E-6 -2.22222E-6 L 0.32048 -0.00524 " pathEditMode="relative" rAng="0" ptsTypes="AA">
                                      <p:cBhvr>
                                        <p:cTn id="8" dur="2000" fill="hold"/>
                                        <p:tgtEl>
                                          <p:spTgt spid="76"/>
                                        </p:tgtEl>
                                        <p:attrNameLst>
                                          <p:attrName>ppt_x</p:attrName>
                                          <p:attrName>ppt_y</p:attrName>
                                        </p:attrNameLst>
                                      </p:cBhvr>
                                      <p:rCtr x="16024" y="-278"/>
                                    </p:animMotion>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252862"/>
</p:tagLst>
</file>

<file path=ppt/theme/theme1.xml><?xml version="1.0" encoding="utf-8"?>
<a:theme xmlns:a="http://schemas.openxmlformats.org/drawingml/2006/main" name="Seollal: Korean New Year by Slidesgo">
  <a:themeElements>
    <a:clrScheme name="Simple Light">
      <a:dk1>
        <a:srgbClr val="1E1936"/>
      </a:dk1>
      <a:lt1>
        <a:srgbClr val="FFFFFF"/>
      </a:lt1>
      <a:dk2>
        <a:srgbClr val="2A305E"/>
      </a:dk2>
      <a:lt2>
        <a:srgbClr val="FFD86A"/>
      </a:lt2>
      <a:accent1>
        <a:srgbClr val="FF5465"/>
      </a:accent1>
      <a:accent2>
        <a:srgbClr val="97D5BB"/>
      </a:accent2>
      <a:accent3>
        <a:srgbClr val="9C6371"/>
      </a:accent3>
      <a:accent4>
        <a:srgbClr val="394179"/>
      </a:accent4>
      <a:accent5>
        <a:srgbClr val="358CD9"/>
      </a:accent5>
      <a:accent6>
        <a:srgbClr val="FAB658"/>
      </a:accent6>
      <a:hlink>
        <a:srgbClr val="FFD8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TotalTime>
  <Words>997</Words>
  <Application>Microsoft Office PowerPoint</Application>
  <PresentationFormat>On-screen Show (16:9)</PresentationFormat>
  <Paragraphs>102</Paragraphs>
  <Slides>20</Slides>
  <Notes>18</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20</vt:i4>
      </vt:variant>
    </vt:vector>
  </HeadingPairs>
  <TitlesOfParts>
    <vt:vector size="37" baseType="lpstr">
      <vt:lpstr>Times New Roman</vt:lpstr>
      <vt:lpstr>Gwendolyn</vt:lpstr>
      <vt:lpstr>宋体</vt:lpstr>
      <vt:lpstr>Bebas Neue</vt:lpstr>
      <vt:lpstr>隶书</vt:lpstr>
      <vt:lpstr>Pattaya</vt:lpstr>
      <vt:lpstr>汉仪夏日体W</vt:lpstr>
      <vt:lpstr>Ultra</vt:lpstr>
      <vt:lpstr>Arial</vt:lpstr>
      <vt:lpstr>黑体</vt:lpstr>
      <vt:lpstr>Roboto Condensed Light</vt:lpstr>
      <vt:lpstr>Nunito Light</vt:lpstr>
      <vt:lpstr>Calibri</vt:lpstr>
      <vt:lpstr>Rubik</vt:lpstr>
      <vt:lpstr>Calibri Light</vt:lpstr>
      <vt:lpstr>Seollal: Korean New Year by Slidesgo</vt:lpstr>
      <vt:lpstr>Office Theme</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Lưu ý</vt:lpstr>
      <vt:lpstr>PowerPoint Presentation</vt:lpstr>
      <vt:lpstr>PowerPoint Presentation</vt:lpstr>
      <vt:lpstr>Đánh giá 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Seollal: Korean New Year</dc:title>
  <dc:creator>THAO</dc:creator>
  <cp:lastModifiedBy>DCOM</cp:lastModifiedBy>
  <cp:revision>111</cp:revision>
  <dcterms:modified xsi:type="dcterms:W3CDTF">2024-02-05T13:37:05Z</dcterms:modified>
</cp:coreProperties>
</file>